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23" r:id="rId2"/>
  </p:sldMasterIdLst>
  <p:notesMasterIdLst>
    <p:notesMasterId r:id="rId14"/>
  </p:notesMasterIdLst>
  <p:handoutMasterIdLst>
    <p:handoutMasterId r:id="rId15"/>
  </p:handoutMasterIdLst>
  <p:sldIdLst>
    <p:sldId id="275" r:id="rId3"/>
    <p:sldId id="286" r:id="rId4"/>
    <p:sldId id="294" r:id="rId5"/>
    <p:sldId id="287" r:id="rId6"/>
    <p:sldId id="282" r:id="rId7"/>
    <p:sldId id="284" r:id="rId8"/>
    <p:sldId id="296" r:id="rId9"/>
    <p:sldId id="301" r:id="rId10"/>
    <p:sldId id="298" r:id="rId11"/>
    <p:sldId id="299" r:id="rId12"/>
    <p:sldId id="266"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illy Hillier" initials="JH" lastIdx="8" clrIdx="0">
    <p:extLst>
      <p:ext uri="{19B8F6BF-5375-455C-9EA6-DF929625EA0E}">
        <p15:presenceInfo xmlns:p15="http://schemas.microsoft.com/office/powerpoint/2012/main" userId="S::jillyh@unicef.org.uk::82b61e6a-a53c-4ccc-ac9f-e8375da6c586" providerId="AD"/>
      </p:ext>
    </p:extLst>
  </p:cmAuthor>
  <p:cmAuthor id="2" name="Jenny Price" initials="JP" lastIdx="12" clrIdx="1">
    <p:extLst>
      <p:ext uri="{19B8F6BF-5375-455C-9EA6-DF929625EA0E}">
        <p15:presenceInfo xmlns:p15="http://schemas.microsoft.com/office/powerpoint/2012/main" userId="rQdEagGjWjAiQOtiN/6rbjmeSVB4E9gMYjVmx07AeNA=" providerId="None"/>
      </p:ext>
    </p:extLst>
  </p:cmAuthor>
  <p:cmAuthor id="3" name="Frances Bestley" initials="FB" lastIdx="4" clrIdx="2">
    <p:extLst>
      <p:ext uri="{19B8F6BF-5375-455C-9EA6-DF929625EA0E}">
        <p15:presenceInfo xmlns:p15="http://schemas.microsoft.com/office/powerpoint/2012/main" userId="S::francesb@unicef.org.uk::dd36c30e-9d53-45de-a66b-9f7025672797" providerId="AD"/>
      </p:ext>
    </p:extLst>
  </p:cmAuthor>
  <p:cmAuthor id="4" name="Gerry McMurtrie" initials="GM" lastIdx="4" clrIdx="3">
    <p:extLst>
      <p:ext uri="{19B8F6BF-5375-455C-9EA6-DF929625EA0E}">
        <p15:presenceInfo xmlns:p15="http://schemas.microsoft.com/office/powerpoint/2012/main" userId="S::GerryM@unicef.org.uk::60beaec8-b4b2-4b10-9e7c-dbbf0e8519b9" providerId="AD"/>
      </p:ext>
    </p:extLst>
  </p:cmAuthor>
  <p:cmAuthor id="5" name="Samantha Bradey" initials="SB" lastIdx="1" clrIdx="4">
    <p:extLst>
      <p:ext uri="{19B8F6BF-5375-455C-9EA6-DF929625EA0E}">
        <p15:presenceInfo xmlns:p15="http://schemas.microsoft.com/office/powerpoint/2012/main" userId="S::SamanthaB@unicef.org.uk::41c99f15-9b87-403a-8456-1da8256f332b"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EEF"/>
    <a:srgbClr val="FFFFFF"/>
    <a:srgbClr val="FF9933"/>
    <a:srgbClr val="CCCCCC"/>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3792" autoAdjust="0"/>
  </p:normalViewPr>
  <p:slideViewPr>
    <p:cSldViewPr snapToGrid="0">
      <p:cViewPr varScale="1">
        <p:scale>
          <a:sx n="64" d="100"/>
          <a:sy n="64" d="100"/>
        </p:scale>
        <p:origin x="78" y="270"/>
      </p:cViewPr>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97" d="100"/>
          <a:sy n="97" d="100"/>
        </p:scale>
        <p:origin x="3120" y="20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viewProps" Target="viewProp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commentAuthors" Target="commentAuthors.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handoutMaster" Target="handoutMasters/handoutMaster1.xml"/><Relationship Id="rId10" Type="http://schemas.openxmlformats.org/officeDocument/2006/relationships/slide" Target="slides/slide8.xml"/><Relationship Id="rId19"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70A84E4-A479-C44D-B923-21635A6660B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974CC891-2903-1742-A4D0-816C56D9BB5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F1075A7-0CD8-3C45-A5C6-38333FC04F38}" type="datetimeFigureOut">
              <a:rPr lang="en-US" smtClean="0"/>
              <a:t>21-Sep-20</a:t>
            </a:fld>
            <a:endParaRPr lang="en-US"/>
          </a:p>
        </p:txBody>
      </p:sp>
      <p:sp>
        <p:nvSpPr>
          <p:cNvPr id="4" name="Footer Placeholder 3">
            <a:extLst>
              <a:ext uri="{FF2B5EF4-FFF2-40B4-BE49-F238E27FC236}">
                <a16:creationId xmlns:a16="http://schemas.microsoft.com/office/drawing/2014/main" id="{5B34AA94-94B7-F446-A906-4D69558D7F1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D5FA549C-6104-4848-99C9-7A288F77077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A6F43A9-B9E3-E74D-8B69-1D978EA9F876}" type="slidenum">
              <a:rPr lang="en-US" smtClean="0"/>
              <a:t>‹#›</a:t>
            </a:fld>
            <a:endParaRPr lang="en-US"/>
          </a:p>
        </p:txBody>
      </p:sp>
    </p:spTree>
    <p:extLst>
      <p:ext uri="{BB962C8B-B14F-4D97-AF65-F5344CB8AC3E}">
        <p14:creationId xmlns:p14="http://schemas.microsoft.com/office/powerpoint/2010/main" val="64608602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4453176-EF19-D841-BC46-8E06030978CC}" type="datetimeFigureOut">
              <a:rPr lang="en-US" smtClean="0"/>
              <a:t>21-Sep-20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301C135-8ECD-234C-BECE-154CA43012B9}" type="slidenum">
              <a:rPr lang="en-US" smtClean="0"/>
              <a:t>‹#›</a:t>
            </a:fld>
            <a:endParaRPr lang="en-US"/>
          </a:p>
        </p:txBody>
      </p:sp>
    </p:spTree>
    <p:extLst>
      <p:ext uri="{BB962C8B-B14F-4D97-AF65-F5344CB8AC3E}">
        <p14:creationId xmlns:p14="http://schemas.microsoft.com/office/powerpoint/2010/main" val="23742521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a:solidFill>
                  <a:srgbClr val="999999"/>
                </a:solidFill>
                <a:effectLst/>
                <a:latin typeface="Open Sans"/>
              </a:rPr>
              <a:t>Jordan, March 2020. UNICEF and partner organisation, RHAS, have established an Environment Action Club and will improve the WASH infrastructure for the school so that it can reach national standards in 2020 as part of the WASH in Schools programme. </a:t>
            </a:r>
          </a:p>
          <a:p>
            <a:r>
              <a:rPr lang="en-GB" sz="1200" b="0" i="0" kern="1200" dirty="0">
                <a:solidFill>
                  <a:schemeClr val="tx1"/>
                </a:solidFill>
                <a:effectLst/>
                <a:latin typeface="+mn-lt"/>
                <a:ea typeface="+mn-ea"/>
                <a:cs typeface="+mn-cs"/>
              </a:rPr>
              <a:t>Unicef/</a:t>
            </a:r>
            <a:r>
              <a:rPr lang="en-GB" b="0" i="0" dirty="0" err="1">
                <a:solidFill>
                  <a:srgbClr val="999999"/>
                </a:solidFill>
                <a:effectLst/>
                <a:latin typeface="Open Sans"/>
              </a:rPr>
              <a:t>Matas</a:t>
            </a:r>
            <a:endParaRPr lang="en-GB" baseline="0" dirty="0"/>
          </a:p>
        </p:txBody>
      </p:sp>
      <p:sp>
        <p:nvSpPr>
          <p:cNvPr id="4" name="Slide Number Placeholder 3"/>
          <p:cNvSpPr>
            <a:spLocks noGrp="1"/>
          </p:cNvSpPr>
          <p:nvPr>
            <p:ph type="sldNum" sz="quarter" idx="5"/>
          </p:nvPr>
        </p:nvSpPr>
        <p:spPr/>
        <p:txBody>
          <a:bodyPr/>
          <a:lstStyle/>
          <a:p>
            <a:fld id="{6301C135-8ECD-234C-BECE-154CA43012B9}" type="slidenum">
              <a:rPr lang="en-US" smtClean="0"/>
              <a:t>1</a:t>
            </a:fld>
            <a:endParaRPr lang="en-US"/>
          </a:p>
        </p:txBody>
      </p:sp>
    </p:spTree>
    <p:extLst>
      <p:ext uri="{BB962C8B-B14F-4D97-AF65-F5344CB8AC3E}">
        <p14:creationId xmlns:p14="http://schemas.microsoft.com/office/powerpoint/2010/main" val="22910039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cs typeface="Arial" panose="020B0604020202020204" pitchFamily="34" charset="0"/>
              </a:rPr>
              <a:t>From left to right: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cs typeface="Arial" panose="020B0604020202020204" pitchFamily="34" charset="0"/>
              </a:rPr>
              <a:t>Unicef logo</a:t>
            </a:r>
            <a:endParaRPr lang="en-GB" b="0" i="0" dirty="0">
              <a:solidFill>
                <a:srgbClr val="999999"/>
              </a:solidFill>
              <a:effectLst/>
              <a:latin typeface="Open San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dirty="0">
              <a:solidFill>
                <a:srgbClr val="999999"/>
              </a:solidFill>
              <a:effectLst/>
              <a:latin typeface="Open Sans"/>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dirty="0">
                <a:solidFill>
                  <a:srgbClr val="999999"/>
                </a:solidFill>
                <a:effectLst/>
                <a:latin typeface="Open Sans"/>
                <a:cs typeface="Arial" panose="020B0604020202020204" pitchFamily="34" charset="0"/>
              </a:rPr>
              <a:t>Unicef/Urdaneta - </a:t>
            </a:r>
            <a:r>
              <a:rPr lang="en-GB" b="0" i="0" dirty="0">
                <a:solidFill>
                  <a:srgbClr val="999999"/>
                </a:solidFill>
                <a:effectLst/>
                <a:latin typeface="Open Sans"/>
              </a:rPr>
              <a:t> Migrant and host community children resting at UNICEF´s Child Friendly Space in migrant shelter in Panama.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i="0" dirty="0">
              <a:solidFill>
                <a:srgbClr val="999999"/>
              </a:solidFill>
              <a:effectLst/>
              <a:latin typeface="Open San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solidFill>
                  <a:srgbClr val="999999"/>
                </a:solidFill>
                <a:effectLst/>
                <a:latin typeface="Open Sans"/>
              </a:rPr>
              <a:t>Unicef/</a:t>
            </a:r>
            <a:r>
              <a:rPr lang="en-GB" b="0" i="0" dirty="0" err="1">
                <a:solidFill>
                  <a:srgbClr val="999999"/>
                </a:solidFill>
                <a:effectLst/>
                <a:latin typeface="Open Sans"/>
              </a:rPr>
              <a:t>Berkwitz</a:t>
            </a:r>
            <a:r>
              <a:rPr lang="en-GB" b="0" i="0" dirty="0">
                <a:solidFill>
                  <a:srgbClr val="999999"/>
                </a:solidFill>
                <a:effectLst/>
                <a:latin typeface="Open Sans"/>
              </a:rPr>
              <a:t> - New York, Henrietta Fore, UNICEF Executive Director and Chair of the SUN (Scaling Up Nutrition) Movement Lead Group, speaks at the Group's annual meeting at UNICEF House during the 74th session of the UN General Assembly.</a:t>
            </a:r>
            <a:endParaRPr lang="en-GB" sz="1200" b="0" i="0" dirty="0">
              <a:solidFill>
                <a:srgbClr val="999999"/>
              </a:solidFill>
              <a:effectLst/>
              <a:latin typeface="Open Sans"/>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cs typeface="Arial" panose="020B0604020202020204" pitchFamily="34" charset="0"/>
            </a:endParaRPr>
          </a:p>
          <a:p>
            <a:endParaRPr lang="en-GB" dirty="0"/>
          </a:p>
        </p:txBody>
      </p:sp>
      <p:sp>
        <p:nvSpPr>
          <p:cNvPr id="4" name="Slide Number Placeholder 3"/>
          <p:cNvSpPr>
            <a:spLocks noGrp="1"/>
          </p:cNvSpPr>
          <p:nvPr>
            <p:ph type="sldNum" sz="quarter" idx="5"/>
          </p:nvPr>
        </p:nvSpPr>
        <p:spPr/>
        <p:txBody>
          <a:bodyPr/>
          <a:lstStyle/>
          <a:p>
            <a:fld id="{6301C135-8ECD-234C-BECE-154CA43012B9}" type="slidenum">
              <a:rPr lang="en-US" smtClean="0"/>
              <a:t>3</a:t>
            </a:fld>
            <a:endParaRPr lang="en-US"/>
          </a:p>
        </p:txBody>
      </p:sp>
    </p:spTree>
    <p:extLst>
      <p:ext uri="{BB962C8B-B14F-4D97-AF65-F5344CB8AC3E}">
        <p14:creationId xmlns:p14="http://schemas.microsoft.com/office/powerpoint/2010/main" val="26264241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301C135-8ECD-234C-BECE-154CA43012B9}" type="slidenum">
              <a:rPr lang="en-US" smtClean="0"/>
              <a:t>4</a:t>
            </a:fld>
            <a:endParaRPr lang="en-US"/>
          </a:p>
        </p:txBody>
      </p:sp>
    </p:spTree>
    <p:extLst>
      <p:ext uri="{BB962C8B-B14F-4D97-AF65-F5344CB8AC3E}">
        <p14:creationId xmlns:p14="http://schemas.microsoft.com/office/powerpoint/2010/main" val="18843065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301C135-8ECD-234C-BECE-154CA43012B9}" type="slidenum">
              <a:rPr lang="en-US" smtClean="0"/>
              <a:t>6</a:t>
            </a:fld>
            <a:endParaRPr lang="en-US"/>
          </a:p>
        </p:txBody>
      </p:sp>
    </p:spTree>
    <p:extLst>
      <p:ext uri="{BB962C8B-B14F-4D97-AF65-F5344CB8AC3E}">
        <p14:creationId xmlns:p14="http://schemas.microsoft.com/office/powerpoint/2010/main" val="19824576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6301C135-8ECD-234C-BECE-154CA43012B9}" type="slidenum">
              <a:rPr lang="en-US" smtClean="0"/>
              <a:t>7</a:t>
            </a:fld>
            <a:endParaRPr lang="en-US"/>
          </a:p>
        </p:txBody>
      </p:sp>
    </p:spTree>
    <p:extLst>
      <p:ext uri="{BB962C8B-B14F-4D97-AF65-F5344CB8AC3E}">
        <p14:creationId xmlns:p14="http://schemas.microsoft.com/office/powerpoint/2010/main" val="8753210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6301C135-8ECD-234C-BECE-154CA43012B9}" type="slidenum">
              <a:rPr lang="en-US" smtClean="0"/>
              <a:t>8</a:t>
            </a:fld>
            <a:endParaRPr lang="en-US"/>
          </a:p>
        </p:txBody>
      </p:sp>
    </p:spTree>
    <p:extLst>
      <p:ext uri="{BB962C8B-B14F-4D97-AF65-F5344CB8AC3E}">
        <p14:creationId xmlns:p14="http://schemas.microsoft.com/office/powerpoint/2010/main" val="23328353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301C135-8ECD-234C-BECE-154CA43012B9}" type="slidenum">
              <a:rPr lang="en-US" smtClean="0"/>
              <a:t>9</a:t>
            </a:fld>
            <a:endParaRPr lang="en-US"/>
          </a:p>
        </p:txBody>
      </p:sp>
    </p:spTree>
    <p:extLst>
      <p:ext uri="{BB962C8B-B14F-4D97-AF65-F5344CB8AC3E}">
        <p14:creationId xmlns:p14="http://schemas.microsoft.com/office/powerpoint/2010/main" val="405812989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8.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8.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5.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8.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9.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1">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person in a blue shirt&#10;&#10;Description automatically generated">
            <a:extLst>
              <a:ext uri="{FF2B5EF4-FFF2-40B4-BE49-F238E27FC236}">
                <a16:creationId xmlns:a16="http://schemas.microsoft.com/office/drawing/2014/main" id="{8AF5FEB6-484B-45ED-B239-8BAA85DEEEBC}"/>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Title 1">
            <a:extLst>
              <a:ext uri="{FF2B5EF4-FFF2-40B4-BE49-F238E27FC236}">
                <a16:creationId xmlns:a16="http://schemas.microsoft.com/office/drawing/2014/main" id="{BF68B737-C81B-454A-B2AF-8074D3AA295C}"/>
              </a:ext>
            </a:extLst>
          </p:cNvPr>
          <p:cNvSpPr txBox="1">
            <a:spLocks/>
          </p:cNvSpPr>
          <p:nvPr userDrawn="1"/>
        </p:nvSpPr>
        <p:spPr>
          <a:xfrm>
            <a:off x="9525" y="5215350"/>
            <a:ext cx="9756058" cy="745571"/>
          </a:xfrm>
          <a:prstGeom prst="rect">
            <a:avLst/>
          </a:prstGeom>
          <a:solidFill>
            <a:srgbClr val="00AEEF"/>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a:t>Click to edit title</a:t>
            </a:r>
            <a:endParaRPr lang="en-GB" dirty="0"/>
          </a:p>
        </p:txBody>
      </p:sp>
    </p:spTree>
    <p:extLst>
      <p:ext uri="{BB962C8B-B14F-4D97-AF65-F5344CB8AC3E}">
        <p14:creationId xmlns:p14="http://schemas.microsoft.com/office/powerpoint/2010/main" val="4980760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ransparent box 1">
    <p:spTree>
      <p:nvGrpSpPr>
        <p:cNvPr id="1" name=""/>
        <p:cNvGrpSpPr/>
        <p:nvPr/>
      </p:nvGrpSpPr>
      <p:grpSpPr>
        <a:xfrm>
          <a:off x="0" y="0"/>
          <a:ext cx="0" cy="0"/>
          <a:chOff x="0" y="0"/>
          <a:chExt cx="0" cy="0"/>
        </a:xfrm>
      </p:grpSpPr>
      <p:pic>
        <p:nvPicPr>
          <p:cNvPr id="3" name="Picture 2" descr="A person standing in front of a brick wall&#10;&#10;Description automatically generated">
            <a:extLst>
              <a:ext uri="{FF2B5EF4-FFF2-40B4-BE49-F238E27FC236}">
                <a16:creationId xmlns:a16="http://schemas.microsoft.com/office/drawing/2014/main" id="{356664BE-2FE0-4257-841A-27026C4DDECA}"/>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283623" cy="6858000"/>
          </a:xfrm>
          <a:prstGeom prst="rect">
            <a:avLst/>
          </a:prstGeom>
        </p:spPr>
      </p:pic>
      <p:sp>
        <p:nvSpPr>
          <p:cNvPr id="9" name="Subtitle 2">
            <a:extLst>
              <a:ext uri="{FF2B5EF4-FFF2-40B4-BE49-F238E27FC236}">
                <a16:creationId xmlns:a16="http://schemas.microsoft.com/office/drawing/2014/main" id="{0ADF5142-344E-49DE-89F0-00979C3B6CBB}"/>
              </a:ext>
            </a:extLst>
          </p:cNvPr>
          <p:cNvSpPr>
            <a:spLocks noGrp="1"/>
          </p:cNvSpPr>
          <p:nvPr>
            <p:ph type="subTitle" idx="1" hasCustomPrompt="1"/>
          </p:nvPr>
        </p:nvSpPr>
        <p:spPr>
          <a:xfrm>
            <a:off x="5332021" y="327727"/>
            <a:ext cx="6459728" cy="3311906"/>
          </a:xfrm>
          <a:solidFill>
            <a:srgbClr val="00AEEF">
              <a:alpha val="75000"/>
            </a:srgbClr>
          </a:solidFill>
        </p:spPr>
        <p:txBody>
          <a:bodyPr wrap="square" lIns="216000" tIns="1152000" bIns="72000">
            <a:spAutoFit/>
          </a:bodyPr>
          <a:lstStyle>
            <a:lvl1pPr marL="565200" indent="-457200" algn="l">
              <a:spcBef>
                <a:spcPts val="0"/>
              </a:spcBef>
              <a:buClr>
                <a:schemeClr val="tx1"/>
              </a:buClr>
              <a:buFont typeface="Wingdings" pitchFamily="2" charset="2"/>
              <a:buChar char="§"/>
              <a:defRPr sz="3200" baseline="0">
                <a:solidFill>
                  <a:schemeClr val="bg1"/>
                </a:solidFill>
                <a:latin typeface="Arial" panose="020B0604020202020204" pitchFamily="34" charset="0"/>
                <a:cs typeface="Arial" panose="020B0604020202020204" pitchFamily="34" charset="0"/>
              </a:defRPr>
            </a:lvl1pPr>
            <a:lvl2pPr marL="800100" indent="-342900" algn="l">
              <a:buClr>
                <a:schemeClr val="tx1"/>
              </a:buClr>
              <a:buFont typeface="Wingdings" panose="05000000000000000000" pitchFamily="2" charset="2"/>
              <a:buChar char="§"/>
              <a:defRPr sz="2800">
                <a:solidFill>
                  <a:schemeClr val="bg1"/>
                </a:solidFill>
              </a:defRPr>
            </a:lvl2pPr>
            <a:lvl3pPr marL="1200150" indent="-285750" algn="l">
              <a:buClr>
                <a:schemeClr val="tx1"/>
              </a:buClr>
              <a:buFont typeface="Wingdings" panose="05000000000000000000" pitchFamily="2" charset="2"/>
              <a:buChar char="§"/>
              <a:defRPr sz="2400">
                <a:solidFill>
                  <a:schemeClr val="bg1"/>
                </a:solidFill>
              </a:defRPr>
            </a:lvl3pPr>
            <a:lvl4pPr marL="1714500" indent="-342900" algn="l">
              <a:buClr>
                <a:schemeClr val="tx1"/>
              </a:buClr>
              <a:buFont typeface="Wingdings" pitchFamily="2" charset="2"/>
              <a:buChar char="§"/>
              <a:defRPr sz="2000">
                <a:solidFill>
                  <a:schemeClr val="bg1"/>
                </a:solidFill>
              </a:defRPr>
            </a:lvl4pPr>
            <a:lvl5pPr marL="2171700" indent="-342900" algn="l">
              <a:buClr>
                <a:schemeClr val="tx1"/>
              </a:buClr>
              <a:buFont typeface="Wingdings" pitchFamily="2" charset="2"/>
              <a:buChar char="§"/>
              <a:defRPr sz="2000">
                <a:solidFill>
                  <a:schemeClr val="bg1"/>
                </a:solidFill>
              </a:defRPr>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a:p>
            <a:pPr lvl="0"/>
            <a:endParaRPr lang="en-US" b="0" i="0" dirty="0">
              <a:latin typeface="Univers Next Pro" panose="020B0503030202020203" pitchFamily="34" charset="77"/>
              <a:cs typeface="Univers" panose="020F0502020204030204" pitchFamily="34" charset="0"/>
            </a:endParaRPr>
          </a:p>
        </p:txBody>
      </p:sp>
      <p:sp>
        <p:nvSpPr>
          <p:cNvPr id="10" name="Title 1">
            <a:extLst>
              <a:ext uri="{FF2B5EF4-FFF2-40B4-BE49-F238E27FC236}">
                <a16:creationId xmlns:a16="http://schemas.microsoft.com/office/drawing/2014/main" id="{ABC97E78-6D89-447C-A407-C3E1372B1437}"/>
              </a:ext>
            </a:extLst>
          </p:cNvPr>
          <p:cNvSpPr>
            <a:spLocks noGrp="1"/>
          </p:cNvSpPr>
          <p:nvPr>
            <p:ph type="ctrTitle" hasCustomPrompt="1"/>
          </p:nvPr>
        </p:nvSpPr>
        <p:spPr>
          <a:xfrm>
            <a:off x="5435148" y="655180"/>
            <a:ext cx="6279757" cy="810063"/>
          </a:xfrm>
          <a:noFill/>
        </p:spPr>
        <p:txBody>
          <a:bodyPr wrap="square" anchor="b">
            <a:normAutofit/>
          </a:bodyPr>
          <a:lstStyle>
            <a:lvl1pPr algn="l">
              <a:defRPr sz="5000" cap="all" spc="400" baseline="0">
                <a:solidFill>
                  <a:schemeClr val="tx1"/>
                </a:solidFill>
                <a:latin typeface="Univers Next Pro Condensed" panose="020B0906030202020203" pitchFamily="34" charset="0"/>
              </a:defRPr>
            </a:lvl1pPr>
          </a:lstStyle>
          <a:p>
            <a:r>
              <a:rPr lang="en-US" dirty="0"/>
              <a:t>Catchy headline</a:t>
            </a:r>
            <a:endParaRPr lang="en-GB" dirty="0"/>
          </a:p>
        </p:txBody>
      </p:sp>
      <p:pic>
        <p:nvPicPr>
          <p:cNvPr id="5" name="Picture 4" descr="A picture containing drawing&#10;&#10;Description automatically generated">
            <a:extLst>
              <a:ext uri="{FF2B5EF4-FFF2-40B4-BE49-F238E27FC236}">
                <a16:creationId xmlns:a16="http://schemas.microsoft.com/office/drawing/2014/main" id="{753E7A9D-DA31-4672-B8C3-769682EEDE38}"/>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315627" y="5561214"/>
            <a:ext cx="5967996" cy="1283211"/>
          </a:xfrm>
          <a:prstGeom prst="rect">
            <a:avLst/>
          </a:prstGeom>
        </p:spPr>
      </p:pic>
    </p:spTree>
    <p:extLst>
      <p:ext uri="{BB962C8B-B14F-4D97-AF65-F5344CB8AC3E}">
        <p14:creationId xmlns:p14="http://schemas.microsoft.com/office/powerpoint/2010/main" val="14736686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ransparent box 2">
    <p:spTree>
      <p:nvGrpSpPr>
        <p:cNvPr id="1" name=""/>
        <p:cNvGrpSpPr/>
        <p:nvPr/>
      </p:nvGrpSpPr>
      <p:grpSpPr>
        <a:xfrm>
          <a:off x="0" y="0"/>
          <a:ext cx="0" cy="0"/>
          <a:chOff x="0" y="0"/>
          <a:chExt cx="0" cy="0"/>
        </a:xfrm>
      </p:grpSpPr>
      <p:pic>
        <p:nvPicPr>
          <p:cNvPr id="3" name="Picture 2" descr="A person wearing a suit and tie&#10;&#10;Description automatically generated">
            <a:extLst>
              <a:ext uri="{FF2B5EF4-FFF2-40B4-BE49-F238E27FC236}">
                <a16:creationId xmlns:a16="http://schemas.microsoft.com/office/drawing/2014/main" id="{DF6CECDD-4B3C-4D19-81B6-4C1EB76CA6A2}"/>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flipH="1">
            <a:off x="0" y="12921"/>
            <a:ext cx="12296003" cy="6858000"/>
          </a:xfrm>
          <a:prstGeom prst="rect">
            <a:avLst/>
          </a:prstGeom>
        </p:spPr>
      </p:pic>
      <p:sp>
        <p:nvSpPr>
          <p:cNvPr id="12" name="Subtitle 2">
            <a:extLst>
              <a:ext uri="{FF2B5EF4-FFF2-40B4-BE49-F238E27FC236}">
                <a16:creationId xmlns:a16="http://schemas.microsoft.com/office/drawing/2014/main" id="{223EDDFD-1C76-4449-8C6F-4521C01460CB}"/>
              </a:ext>
            </a:extLst>
          </p:cNvPr>
          <p:cNvSpPr>
            <a:spLocks noGrp="1"/>
          </p:cNvSpPr>
          <p:nvPr>
            <p:ph type="subTitle" idx="1" hasCustomPrompt="1"/>
          </p:nvPr>
        </p:nvSpPr>
        <p:spPr>
          <a:xfrm>
            <a:off x="14747869" y="4578452"/>
            <a:ext cx="6459728" cy="3311906"/>
          </a:xfrm>
          <a:solidFill>
            <a:srgbClr val="00AEEF">
              <a:alpha val="50000"/>
            </a:srgbClr>
          </a:solidFill>
        </p:spPr>
        <p:txBody>
          <a:bodyPr wrap="square" lIns="216000" tIns="1152000" bIns="72000">
            <a:spAutoFit/>
          </a:bodyPr>
          <a:lstStyle>
            <a:lvl1pPr marL="565200" indent="-457200" algn="l">
              <a:spcBef>
                <a:spcPts val="0"/>
              </a:spcBef>
              <a:buClr>
                <a:schemeClr val="tx1"/>
              </a:buClr>
              <a:buFont typeface="Wingdings" pitchFamily="2" charset="2"/>
              <a:buChar char="§"/>
              <a:defRPr sz="3200" baseline="0">
                <a:solidFill>
                  <a:schemeClr val="bg1"/>
                </a:solidFill>
                <a:latin typeface="Arial" panose="020B0604020202020204" pitchFamily="34" charset="0"/>
                <a:cs typeface="Arial" panose="020B0604020202020204" pitchFamily="34" charset="0"/>
              </a:defRPr>
            </a:lvl1pPr>
            <a:lvl2pPr marL="800100" indent="-342900" algn="l">
              <a:buClr>
                <a:schemeClr val="tx1"/>
              </a:buClr>
              <a:buFont typeface="Wingdings" panose="05000000000000000000" pitchFamily="2" charset="2"/>
              <a:buChar char="§"/>
              <a:defRPr sz="2800">
                <a:solidFill>
                  <a:schemeClr val="bg1"/>
                </a:solidFill>
              </a:defRPr>
            </a:lvl2pPr>
            <a:lvl3pPr marL="1200150" indent="-285750" algn="l">
              <a:buClr>
                <a:schemeClr val="tx1"/>
              </a:buClr>
              <a:buFont typeface="Wingdings" panose="05000000000000000000" pitchFamily="2" charset="2"/>
              <a:buChar char="§"/>
              <a:defRPr sz="2400">
                <a:solidFill>
                  <a:schemeClr val="bg1"/>
                </a:solidFill>
              </a:defRPr>
            </a:lvl3pPr>
            <a:lvl4pPr marL="1714500" indent="-342900" algn="l">
              <a:buClr>
                <a:schemeClr val="tx1"/>
              </a:buClr>
              <a:buFont typeface="Wingdings" pitchFamily="2" charset="2"/>
              <a:buChar char="§"/>
              <a:defRPr sz="2000">
                <a:solidFill>
                  <a:schemeClr val="bg1"/>
                </a:solidFill>
              </a:defRPr>
            </a:lvl4pPr>
            <a:lvl5pPr marL="2171700" indent="-342900" algn="l">
              <a:buClr>
                <a:schemeClr val="tx1"/>
              </a:buClr>
              <a:buFont typeface="Wingdings" pitchFamily="2" charset="2"/>
              <a:buChar char="§"/>
              <a:defRPr sz="2000">
                <a:solidFill>
                  <a:schemeClr val="bg1"/>
                </a:solidFill>
              </a:defRPr>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a:p>
            <a:pPr lvl="0"/>
            <a:endParaRPr lang="en-US" b="0" i="0" dirty="0">
              <a:latin typeface="Univers Next Pro" panose="020B0503030202020203" pitchFamily="34" charset="77"/>
              <a:cs typeface="Univers" panose="020F0502020204030204" pitchFamily="34" charset="0"/>
            </a:endParaRPr>
          </a:p>
        </p:txBody>
      </p:sp>
      <p:sp>
        <p:nvSpPr>
          <p:cNvPr id="5" name="Subtitle 2">
            <a:extLst>
              <a:ext uri="{FF2B5EF4-FFF2-40B4-BE49-F238E27FC236}">
                <a16:creationId xmlns:a16="http://schemas.microsoft.com/office/drawing/2014/main" id="{1980D7A8-E0F7-4237-8135-08CD67F56BF0}"/>
              </a:ext>
            </a:extLst>
          </p:cNvPr>
          <p:cNvSpPr txBox="1">
            <a:spLocks/>
          </p:cNvSpPr>
          <p:nvPr userDrawn="1"/>
        </p:nvSpPr>
        <p:spPr>
          <a:xfrm>
            <a:off x="5484421" y="480127"/>
            <a:ext cx="6459728" cy="3311906"/>
          </a:xfrm>
          <a:prstGeom prst="rect">
            <a:avLst/>
          </a:prstGeom>
          <a:solidFill>
            <a:srgbClr val="00AEEF">
              <a:alpha val="50000"/>
            </a:srgbClr>
          </a:solidFill>
        </p:spPr>
        <p:txBody>
          <a:bodyPr vert="horz" wrap="square" lIns="216000" tIns="1152000" rIns="91440" bIns="72000" rtlCol="0">
            <a:spAutoFit/>
          </a:bodyPr>
          <a:lstStyle>
            <a:lvl1pPr marL="565200" indent="-457200" algn="l" defTabSz="914400" rtl="0" eaLnBrk="1" latinLnBrk="0" hangingPunct="1">
              <a:lnSpc>
                <a:spcPct val="90000"/>
              </a:lnSpc>
              <a:spcBef>
                <a:spcPts val="0"/>
              </a:spcBef>
              <a:buClr>
                <a:schemeClr val="tx1"/>
              </a:buClr>
              <a:buFont typeface="Wingdings" pitchFamily="2" charset="2"/>
              <a:buChar char="§"/>
              <a:defRPr sz="3200" kern="1200" baseline="0">
                <a:solidFill>
                  <a:schemeClr val="bg1"/>
                </a:solidFill>
                <a:latin typeface="Arial" panose="020B0604020202020204" pitchFamily="34" charset="0"/>
                <a:ea typeface="+mn-ea"/>
                <a:cs typeface="Arial" panose="020B0604020202020204" pitchFamily="34" charset="0"/>
              </a:defRPr>
            </a:lvl1pPr>
            <a:lvl2pPr marL="800100" indent="-342900" algn="l" defTabSz="914400" rtl="0" eaLnBrk="1" latinLnBrk="0" hangingPunct="1">
              <a:lnSpc>
                <a:spcPct val="90000"/>
              </a:lnSpc>
              <a:spcBef>
                <a:spcPts val="500"/>
              </a:spcBef>
              <a:buClr>
                <a:schemeClr val="tx1"/>
              </a:buClr>
              <a:buFont typeface="Wingdings" panose="05000000000000000000" pitchFamily="2" charset="2"/>
              <a:buChar char="§"/>
              <a:defRPr sz="2800" kern="1200">
                <a:solidFill>
                  <a:schemeClr val="bg1"/>
                </a:solidFill>
                <a:latin typeface="+mn-lt"/>
                <a:ea typeface="+mn-ea"/>
                <a:cs typeface="+mn-cs"/>
              </a:defRPr>
            </a:lvl2pPr>
            <a:lvl3pPr marL="1200150" indent="-285750" algn="l" defTabSz="914400" rtl="0" eaLnBrk="1" latinLnBrk="0" hangingPunct="1">
              <a:lnSpc>
                <a:spcPct val="90000"/>
              </a:lnSpc>
              <a:spcBef>
                <a:spcPts val="500"/>
              </a:spcBef>
              <a:buClr>
                <a:schemeClr val="tx1"/>
              </a:buClr>
              <a:buFont typeface="Wingdings" panose="05000000000000000000" pitchFamily="2" charset="2"/>
              <a:buChar char="§"/>
              <a:defRPr sz="2400" kern="1200">
                <a:solidFill>
                  <a:schemeClr val="bg1"/>
                </a:solidFill>
                <a:latin typeface="+mn-lt"/>
                <a:ea typeface="+mn-ea"/>
                <a:cs typeface="+mn-cs"/>
              </a:defRPr>
            </a:lvl3pPr>
            <a:lvl4pPr marL="1714500" indent="-342900" algn="l" defTabSz="914400" rtl="0" eaLnBrk="1" latinLnBrk="0" hangingPunct="1">
              <a:lnSpc>
                <a:spcPct val="90000"/>
              </a:lnSpc>
              <a:spcBef>
                <a:spcPts val="500"/>
              </a:spcBef>
              <a:buClr>
                <a:schemeClr val="tx1"/>
              </a:buClr>
              <a:buFont typeface="Wingdings" pitchFamily="2" charset="2"/>
              <a:buChar char="§"/>
              <a:defRPr sz="2000" kern="1200">
                <a:solidFill>
                  <a:schemeClr val="bg1"/>
                </a:solidFill>
                <a:latin typeface="+mn-lt"/>
                <a:ea typeface="+mn-ea"/>
                <a:cs typeface="+mn-cs"/>
              </a:defRPr>
            </a:lvl4pPr>
            <a:lvl5pPr marL="2171700" indent="-342900" algn="l" defTabSz="914400" rtl="0" eaLnBrk="1" latinLnBrk="0" hangingPunct="1">
              <a:lnSpc>
                <a:spcPct val="90000"/>
              </a:lnSpc>
              <a:spcBef>
                <a:spcPts val="500"/>
              </a:spcBef>
              <a:buClr>
                <a:schemeClr val="tx1"/>
              </a:buClr>
              <a:buFont typeface="Wingdings" pitchFamily="2" charset="2"/>
              <a:buChar char="§"/>
              <a:defRPr sz="2000" kern="1200">
                <a:solidFill>
                  <a:schemeClr val="bg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a:latin typeface="Univers Next Pro" panose="020B0503030202020203" pitchFamily="34" charset="77"/>
                <a:cs typeface="Univers" panose="020F0502020204030204" pitchFamily="34" charset="0"/>
              </a:rPr>
              <a:t>Click to edit text</a:t>
            </a:r>
          </a:p>
          <a:p>
            <a:pPr lvl="1"/>
            <a:r>
              <a:rPr lang="en-US" dirty="0">
                <a:latin typeface="Univers Next Pro" panose="020B0503030202020203" pitchFamily="34" charset="77"/>
                <a:cs typeface="Univers" panose="020F0502020204030204" pitchFamily="34" charset="0"/>
              </a:rPr>
              <a:t>Second level</a:t>
            </a:r>
          </a:p>
          <a:p>
            <a:pPr lvl="2"/>
            <a:r>
              <a:rPr lang="en-US" dirty="0">
                <a:latin typeface="Univers Next Pro" panose="020B0503030202020203" pitchFamily="34" charset="77"/>
                <a:cs typeface="Univers" panose="020F0502020204030204" pitchFamily="34" charset="0"/>
              </a:rPr>
              <a:t>Third level</a:t>
            </a:r>
          </a:p>
          <a:p>
            <a:pPr lvl="3"/>
            <a:r>
              <a:rPr lang="en-US" dirty="0">
                <a:latin typeface="Univers Next Pro" panose="020B0503030202020203" pitchFamily="34" charset="77"/>
                <a:cs typeface="Univers" panose="020F0502020204030204" pitchFamily="34" charset="0"/>
              </a:rPr>
              <a:t>Fourth level</a:t>
            </a:r>
          </a:p>
          <a:p>
            <a:endParaRPr lang="en-US" dirty="0">
              <a:latin typeface="Univers Next Pro" panose="020B0503030202020203" pitchFamily="34" charset="77"/>
              <a:cs typeface="Univers" panose="020F0502020204030204" pitchFamily="34" charset="0"/>
            </a:endParaRPr>
          </a:p>
        </p:txBody>
      </p:sp>
      <p:sp>
        <p:nvSpPr>
          <p:cNvPr id="6" name="Title 1">
            <a:extLst>
              <a:ext uri="{FF2B5EF4-FFF2-40B4-BE49-F238E27FC236}">
                <a16:creationId xmlns:a16="http://schemas.microsoft.com/office/drawing/2014/main" id="{C1C93EB2-983F-47B4-960F-C5E94FBABECF}"/>
              </a:ext>
            </a:extLst>
          </p:cNvPr>
          <p:cNvSpPr txBox="1">
            <a:spLocks/>
          </p:cNvSpPr>
          <p:nvPr userDrawn="1"/>
        </p:nvSpPr>
        <p:spPr>
          <a:xfrm>
            <a:off x="5587548" y="807580"/>
            <a:ext cx="6279757" cy="810063"/>
          </a:xfrm>
          <a:prstGeom prst="rect">
            <a:avLst/>
          </a:prstGeom>
          <a:noFill/>
        </p:spPr>
        <p:txBody>
          <a:bodyPr vert="horz" wrap="square" lIns="91440" tIns="45720" rIns="91440" bIns="45720" rtlCol="0" anchor="b">
            <a:normAutofit/>
          </a:bodyPr>
          <a:lstStyle>
            <a:lvl1pPr algn="l" defTabSz="914400" rtl="0" eaLnBrk="1" latinLnBrk="0" hangingPunct="1">
              <a:lnSpc>
                <a:spcPct val="90000"/>
              </a:lnSpc>
              <a:spcBef>
                <a:spcPct val="0"/>
              </a:spcBef>
              <a:buNone/>
              <a:defRPr sz="5000" kern="1200" cap="all" spc="400" baseline="0">
                <a:solidFill>
                  <a:schemeClr val="tx1"/>
                </a:solidFill>
                <a:latin typeface="Univers Next Pro Condensed" panose="020B0906030202020203" pitchFamily="34" charset="0"/>
                <a:ea typeface="+mj-ea"/>
                <a:cs typeface="+mj-cs"/>
              </a:defRPr>
            </a:lvl1pPr>
          </a:lstStyle>
          <a:p>
            <a:r>
              <a:rPr lang="en-US"/>
              <a:t>Catchy headline</a:t>
            </a:r>
            <a:endParaRPr lang="en-GB" dirty="0"/>
          </a:p>
        </p:txBody>
      </p:sp>
    </p:spTree>
    <p:extLst>
      <p:ext uri="{BB962C8B-B14F-4D97-AF65-F5344CB8AC3E}">
        <p14:creationId xmlns:p14="http://schemas.microsoft.com/office/powerpoint/2010/main" val="18063483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ransparent box 3">
    <p:spTree>
      <p:nvGrpSpPr>
        <p:cNvPr id="1" name=""/>
        <p:cNvGrpSpPr/>
        <p:nvPr/>
      </p:nvGrpSpPr>
      <p:grpSpPr>
        <a:xfrm>
          <a:off x="0" y="0"/>
          <a:ext cx="0" cy="0"/>
          <a:chOff x="0" y="0"/>
          <a:chExt cx="0" cy="0"/>
        </a:xfrm>
      </p:grpSpPr>
      <p:sp>
        <p:nvSpPr>
          <p:cNvPr id="7" name="Subtitle 2">
            <a:extLst>
              <a:ext uri="{FF2B5EF4-FFF2-40B4-BE49-F238E27FC236}">
                <a16:creationId xmlns:a16="http://schemas.microsoft.com/office/drawing/2014/main" id="{3EAA7537-BB7E-5641-A98F-8B4B9F06952C}"/>
              </a:ext>
            </a:extLst>
          </p:cNvPr>
          <p:cNvSpPr>
            <a:spLocks noGrp="1"/>
          </p:cNvSpPr>
          <p:nvPr>
            <p:ph type="subTitle" idx="1" hasCustomPrompt="1"/>
          </p:nvPr>
        </p:nvSpPr>
        <p:spPr>
          <a:xfrm>
            <a:off x="5332021" y="327727"/>
            <a:ext cx="6459728" cy="3311906"/>
          </a:xfrm>
          <a:solidFill>
            <a:srgbClr val="00AEEF">
              <a:alpha val="50000"/>
            </a:srgbClr>
          </a:solidFill>
        </p:spPr>
        <p:txBody>
          <a:bodyPr wrap="square" lIns="216000" tIns="1152000" bIns="72000">
            <a:spAutoFit/>
          </a:bodyPr>
          <a:lstStyle>
            <a:lvl1pPr marL="565200" indent="-457200" algn="l">
              <a:spcBef>
                <a:spcPts val="0"/>
              </a:spcBef>
              <a:buClr>
                <a:schemeClr val="tx1"/>
              </a:buClr>
              <a:buFont typeface="Wingdings" pitchFamily="2" charset="2"/>
              <a:buChar char="§"/>
              <a:defRPr sz="3200" baseline="0">
                <a:solidFill>
                  <a:schemeClr val="bg1"/>
                </a:solidFill>
                <a:latin typeface="Arial" panose="020B0604020202020204" pitchFamily="34" charset="0"/>
                <a:cs typeface="Arial" panose="020B0604020202020204" pitchFamily="34" charset="0"/>
              </a:defRPr>
            </a:lvl1pPr>
            <a:lvl2pPr marL="800100" indent="-342900" algn="l">
              <a:buClr>
                <a:schemeClr val="tx1"/>
              </a:buClr>
              <a:buFont typeface="Wingdings" panose="05000000000000000000" pitchFamily="2" charset="2"/>
              <a:buChar char="§"/>
              <a:defRPr sz="2800">
                <a:solidFill>
                  <a:schemeClr val="bg1"/>
                </a:solidFill>
              </a:defRPr>
            </a:lvl2pPr>
            <a:lvl3pPr marL="1200150" indent="-285750" algn="l">
              <a:buClr>
                <a:schemeClr val="tx1"/>
              </a:buClr>
              <a:buFont typeface="Wingdings" panose="05000000000000000000" pitchFamily="2" charset="2"/>
              <a:buChar char="§"/>
              <a:defRPr sz="2400">
                <a:solidFill>
                  <a:schemeClr val="bg1"/>
                </a:solidFill>
              </a:defRPr>
            </a:lvl3pPr>
            <a:lvl4pPr marL="1714500" indent="-342900" algn="l">
              <a:buClr>
                <a:schemeClr val="tx1"/>
              </a:buClr>
              <a:buFont typeface="Wingdings" pitchFamily="2" charset="2"/>
              <a:buChar char="§"/>
              <a:defRPr sz="2000">
                <a:solidFill>
                  <a:schemeClr val="bg1"/>
                </a:solidFill>
              </a:defRPr>
            </a:lvl4pPr>
            <a:lvl5pPr marL="2171700" indent="-342900" algn="l">
              <a:buClr>
                <a:schemeClr val="tx1"/>
              </a:buClr>
              <a:buFont typeface="Wingdings" pitchFamily="2" charset="2"/>
              <a:buChar char="§"/>
              <a:defRPr sz="2000">
                <a:solidFill>
                  <a:schemeClr val="bg1"/>
                </a:solidFill>
              </a:defRPr>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a:p>
            <a:pPr lvl="0"/>
            <a:endParaRPr lang="en-US" b="0" i="0" dirty="0">
              <a:latin typeface="Univers Next Pro" panose="020B0503030202020203" pitchFamily="34" charset="77"/>
              <a:cs typeface="Univers" panose="020F0502020204030204" pitchFamily="34" charset="0"/>
            </a:endParaRPr>
          </a:p>
        </p:txBody>
      </p:sp>
      <p:sp>
        <p:nvSpPr>
          <p:cNvPr id="11" name="Title 1">
            <a:extLst>
              <a:ext uri="{FF2B5EF4-FFF2-40B4-BE49-F238E27FC236}">
                <a16:creationId xmlns:a16="http://schemas.microsoft.com/office/drawing/2014/main" id="{D2C04F4F-1B20-0648-8A72-40D030AAEADF}"/>
              </a:ext>
            </a:extLst>
          </p:cNvPr>
          <p:cNvSpPr>
            <a:spLocks noGrp="1"/>
          </p:cNvSpPr>
          <p:nvPr>
            <p:ph type="ctrTitle" hasCustomPrompt="1"/>
          </p:nvPr>
        </p:nvSpPr>
        <p:spPr>
          <a:xfrm>
            <a:off x="5435148" y="655180"/>
            <a:ext cx="6279757" cy="810063"/>
          </a:xfrm>
          <a:noFill/>
        </p:spPr>
        <p:txBody>
          <a:bodyPr wrap="square" anchor="b">
            <a:normAutofit/>
          </a:bodyPr>
          <a:lstStyle>
            <a:lvl1pPr algn="l">
              <a:defRPr sz="5000" cap="all" spc="400" baseline="0">
                <a:solidFill>
                  <a:schemeClr val="tx1"/>
                </a:solidFill>
                <a:latin typeface="Univers Next Pro Condensed" panose="020B0906030202020203" pitchFamily="34" charset="0"/>
              </a:defRPr>
            </a:lvl1pPr>
          </a:lstStyle>
          <a:p>
            <a:r>
              <a:rPr lang="en-US" dirty="0"/>
              <a:t>Catchy headline</a:t>
            </a:r>
            <a:endParaRPr lang="en-GB" dirty="0"/>
          </a:p>
        </p:txBody>
      </p:sp>
      <p:pic>
        <p:nvPicPr>
          <p:cNvPr id="3" name="Picture 2" descr="A person wearing a suit and tie&#10;&#10;Description automatically generated">
            <a:extLst>
              <a:ext uri="{FF2B5EF4-FFF2-40B4-BE49-F238E27FC236}">
                <a16:creationId xmlns:a16="http://schemas.microsoft.com/office/drawing/2014/main" id="{CD490288-7422-4322-9084-9C9B814356DD}"/>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flipH="1">
            <a:off x="0" y="-1"/>
            <a:ext cx="12376321" cy="6858001"/>
          </a:xfrm>
          <a:prstGeom prst="rect">
            <a:avLst/>
          </a:prstGeom>
        </p:spPr>
      </p:pic>
      <p:pic>
        <p:nvPicPr>
          <p:cNvPr id="5" name="Picture 4" descr="A picture containing drawing&#10;&#10;Description automatically generated">
            <a:extLst>
              <a:ext uri="{FF2B5EF4-FFF2-40B4-BE49-F238E27FC236}">
                <a16:creationId xmlns:a16="http://schemas.microsoft.com/office/drawing/2014/main" id="{BFC157B5-A531-4FA9-B9B8-A61DF76F607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408325" y="5561214"/>
            <a:ext cx="5967996" cy="1283211"/>
          </a:xfrm>
          <a:prstGeom prst="rect">
            <a:avLst/>
          </a:prstGeom>
        </p:spPr>
      </p:pic>
    </p:spTree>
    <p:extLst>
      <p:ext uri="{BB962C8B-B14F-4D97-AF65-F5344CB8AC3E}">
        <p14:creationId xmlns:p14="http://schemas.microsoft.com/office/powerpoint/2010/main" val="9620072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and object 1">
    <p:bg>
      <p:bgPr>
        <a:solidFill>
          <a:srgbClr val="00AEEF"/>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21/09/2020</a:t>
            </a:fld>
            <a:endParaRPr lang="en-GB" dirty="0"/>
          </a:p>
        </p:txBody>
      </p:sp>
      <p:sp>
        <p:nvSpPr>
          <p:cNvPr id="5" name="Footer Placeholder 4"/>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6" name="Slide Number Placeholder 5"/>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13" name="Title 1"/>
          <p:cNvSpPr>
            <a:spLocks noGrp="1"/>
          </p:cNvSpPr>
          <p:nvPr>
            <p:ph type="ctrTitle" hasCustomPrompt="1"/>
          </p:nvPr>
        </p:nvSpPr>
        <p:spPr>
          <a:xfrm>
            <a:off x="415671" y="1662099"/>
            <a:ext cx="11247587" cy="709158"/>
          </a:xfrm>
        </p:spPr>
        <p:txBody>
          <a:bodyPr anchor="b">
            <a:normAutofit/>
          </a:bodyPr>
          <a:lstStyle>
            <a:lvl1pPr algn="l">
              <a:defRPr sz="4000" cap="all" spc="400" baseline="0">
                <a:solidFill>
                  <a:schemeClr val="bg1"/>
                </a:solidFill>
                <a:highlight>
                  <a:srgbClr val="000000"/>
                </a:highlight>
                <a:latin typeface="Univers Next Pro Condensed" panose="020B0906030202020203" pitchFamily="34" charset="0"/>
              </a:defRPr>
            </a:lvl1pPr>
          </a:lstStyle>
          <a:p>
            <a:r>
              <a:rPr lang="en-US" dirty="0"/>
              <a:t> Add headline here</a:t>
            </a:r>
            <a:endParaRPr lang="en-GB" dirty="0"/>
          </a:p>
        </p:txBody>
      </p:sp>
      <p:cxnSp>
        <p:nvCxnSpPr>
          <p:cNvPr id="14" name="Straight Connector 13"/>
          <p:cNvCxnSpPr>
            <a:cxnSpLocks/>
          </p:cNvCxnSpPr>
          <p:nvPr userDrawn="1"/>
        </p:nvCxnSpPr>
        <p:spPr>
          <a:xfrm>
            <a:off x="135778" y="2569639"/>
            <a:ext cx="12056222" cy="0"/>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15" name="Subtitle 2"/>
          <p:cNvSpPr>
            <a:spLocks noGrp="1"/>
          </p:cNvSpPr>
          <p:nvPr>
            <p:ph type="subTitle" idx="1" hasCustomPrompt="1"/>
          </p:nvPr>
        </p:nvSpPr>
        <p:spPr>
          <a:xfrm>
            <a:off x="415671" y="2820254"/>
            <a:ext cx="6923913" cy="2737717"/>
          </a:xfrm>
        </p:spPr>
        <p:txBody>
          <a:bodyPr tIns="108000" bIns="72000">
            <a:normAutofit/>
          </a:bodyPr>
          <a:lstStyle>
            <a:lvl1pPr marL="342900" indent="-342900" algn="l">
              <a:buClr>
                <a:schemeClr val="bg1"/>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chemeClr val="bg1"/>
              </a:buClr>
              <a:buFont typeface="Wingdings" panose="05000000000000000000" pitchFamily="2" charset="2"/>
              <a:buChar char="§"/>
              <a:defRPr sz="2800"/>
            </a:lvl2pPr>
            <a:lvl3pPr marL="1200150" indent="-285750" algn="l">
              <a:buClr>
                <a:schemeClr val="bg1"/>
              </a:buClr>
              <a:buFont typeface="Wingdings" panose="05000000000000000000" pitchFamily="2" charset="2"/>
              <a:buChar char="§"/>
              <a:defRPr sz="2400"/>
            </a:lvl3pPr>
            <a:lvl4pPr marL="1657350" indent="-285750" algn="l">
              <a:buClr>
                <a:schemeClr val="bg1"/>
              </a:buClr>
              <a:buFont typeface="Wingdings" panose="05000000000000000000" pitchFamily="2" charset="2"/>
              <a:buChar char="§"/>
              <a:defRPr sz="2000"/>
            </a:lvl4pPr>
            <a:lvl5pPr marL="2114550" indent="-285750" algn="l">
              <a:buClr>
                <a:schemeClr val="bg1"/>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19" name="Content Placeholder 2">
            <a:extLst>
              <a:ext uri="{FF2B5EF4-FFF2-40B4-BE49-F238E27FC236}">
                <a16:creationId xmlns:a16="http://schemas.microsoft.com/office/drawing/2014/main" id="{66B79801-24AD-D045-91A4-8CAA77B45F82}"/>
              </a:ext>
            </a:extLst>
          </p:cNvPr>
          <p:cNvSpPr>
            <a:spLocks noGrp="1"/>
          </p:cNvSpPr>
          <p:nvPr>
            <p:ph idx="13" hasCustomPrompt="1"/>
          </p:nvPr>
        </p:nvSpPr>
        <p:spPr>
          <a:xfrm>
            <a:off x="7801200" y="2823629"/>
            <a:ext cx="3862058" cy="2731171"/>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3" name="Picture 2">
            <a:extLst>
              <a:ext uri="{FF2B5EF4-FFF2-40B4-BE49-F238E27FC236}">
                <a16:creationId xmlns:a16="http://schemas.microsoft.com/office/drawing/2014/main" id="{D7FB9AC4-D235-4BEF-9610-04EB15FE5F26}"/>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1438275"/>
          </a:xfrm>
          <a:prstGeom prst="rect">
            <a:avLst/>
          </a:prstGeom>
        </p:spPr>
      </p:pic>
      <p:pic>
        <p:nvPicPr>
          <p:cNvPr id="11" name="Picture 10" descr="A close up of a logo&#10;&#10;Description automatically generated">
            <a:extLst>
              <a:ext uri="{FF2B5EF4-FFF2-40B4-BE49-F238E27FC236}">
                <a16:creationId xmlns:a16="http://schemas.microsoft.com/office/drawing/2014/main" id="{716929C2-066E-4D34-BAC1-989E09F25C23}"/>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877050" y="5729259"/>
            <a:ext cx="5314950" cy="1142796"/>
          </a:xfrm>
          <a:prstGeom prst="rect">
            <a:avLst/>
          </a:prstGeom>
        </p:spPr>
      </p:pic>
    </p:spTree>
    <p:extLst>
      <p:ext uri="{BB962C8B-B14F-4D97-AF65-F5344CB8AC3E}">
        <p14:creationId xmlns:p14="http://schemas.microsoft.com/office/powerpoint/2010/main" val="20818983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and object 3">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480000" y="5733256"/>
            <a:ext cx="2844800" cy="331932"/>
          </a:xfrm>
        </p:spPr>
        <p:txBody>
          <a:bodyPr/>
          <a:lstStyle/>
          <a:p>
            <a:fld id="{994ABF6D-B116-48FA-8A85-4C24104CDDB3}" type="datetimeFigureOut">
              <a:rPr lang="en-GB" smtClean="0"/>
              <a:t>21/09/2020</a:t>
            </a:fld>
            <a:endParaRPr lang="en-GB" dirty="0"/>
          </a:p>
        </p:txBody>
      </p:sp>
      <p:sp>
        <p:nvSpPr>
          <p:cNvPr id="5" name="Footer Placeholder 4"/>
          <p:cNvSpPr>
            <a:spLocks noGrp="1"/>
          </p:cNvSpPr>
          <p:nvPr>
            <p:ph type="ftr" sz="quarter" idx="11"/>
          </p:nvPr>
        </p:nvSpPr>
        <p:spPr>
          <a:xfrm>
            <a:off x="480000" y="6079572"/>
            <a:ext cx="3190744" cy="301756"/>
          </a:xfrm>
        </p:spPr>
        <p:txBody>
          <a:bodyPr/>
          <a:lstStyle>
            <a:lvl1pPr algn="l">
              <a:defRPr/>
            </a:lvl1pPr>
          </a:lstStyle>
          <a:p>
            <a:endParaRPr lang="en-GB" dirty="0"/>
          </a:p>
        </p:txBody>
      </p:sp>
      <p:sp>
        <p:nvSpPr>
          <p:cNvPr id="6" name="Slide Number Placeholder 5"/>
          <p:cNvSpPr>
            <a:spLocks noGrp="1"/>
          </p:cNvSpPr>
          <p:nvPr>
            <p:ph type="sldNum" sz="quarter" idx="12"/>
          </p:nvPr>
        </p:nvSpPr>
        <p:spPr>
          <a:xfrm>
            <a:off x="480000" y="6381328"/>
            <a:ext cx="2844800" cy="274324"/>
          </a:xfrm>
        </p:spPr>
        <p:txBody>
          <a:bodyPr/>
          <a:lstStyle/>
          <a:p>
            <a:pPr algn="l"/>
            <a:fld id="{1099AA68-E695-4F58-BEEE-DDF7D9F5029C}" type="slidenum">
              <a:rPr lang="en-GB" smtClean="0"/>
              <a:pPr algn="l"/>
              <a:t>‹#›</a:t>
            </a:fld>
            <a:endParaRPr lang="en-GB" dirty="0"/>
          </a:p>
        </p:txBody>
      </p:sp>
      <p:sp>
        <p:nvSpPr>
          <p:cNvPr id="11" name="Title 1"/>
          <p:cNvSpPr>
            <a:spLocks noGrp="1"/>
          </p:cNvSpPr>
          <p:nvPr>
            <p:ph type="ctrTitle" hasCustomPrompt="1"/>
          </p:nvPr>
        </p:nvSpPr>
        <p:spPr>
          <a:xfrm>
            <a:off x="415671" y="1647243"/>
            <a:ext cx="11247587" cy="709158"/>
          </a:xfrm>
        </p:spPr>
        <p:txBody>
          <a:bodyPr anchor="b">
            <a:normAutofit/>
          </a:bodyPr>
          <a:lstStyle>
            <a:lvl1pPr algn="l">
              <a:defRPr sz="4000" cap="all" spc="400" baseline="0">
                <a:solidFill>
                  <a:schemeClr val="tx1"/>
                </a:solidFill>
                <a:highlight>
                  <a:srgbClr val="00AEEF"/>
                </a:highlight>
                <a:latin typeface="Univers Next Pro Condensed" panose="020B0906030202020203" pitchFamily="34" charset="0"/>
              </a:defRPr>
            </a:lvl1pPr>
          </a:lstStyle>
          <a:p>
            <a:r>
              <a:rPr lang="en-US" dirty="0"/>
              <a:t> Add headline here</a:t>
            </a:r>
            <a:endParaRPr lang="en-GB" dirty="0"/>
          </a:p>
        </p:txBody>
      </p:sp>
      <p:cxnSp>
        <p:nvCxnSpPr>
          <p:cNvPr id="16" name="Straight Connector 15"/>
          <p:cNvCxnSpPr>
            <a:cxnSpLocks/>
          </p:cNvCxnSpPr>
          <p:nvPr userDrawn="1"/>
        </p:nvCxnSpPr>
        <p:spPr>
          <a:xfrm>
            <a:off x="135778" y="2569639"/>
            <a:ext cx="12056222" cy="0"/>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17" name="Subtitle 2"/>
          <p:cNvSpPr>
            <a:spLocks noGrp="1"/>
          </p:cNvSpPr>
          <p:nvPr>
            <p:ph type="subTitle" idx="1" hasCustomPrompt="1"/>
          </p:nvPr>
        </p:nvSpPr>
        <p:spPr>
          <a:xfrm>
            <a:off x="414000" y="2818800"/>
            <a:ext cx="6864624" cy="2736000"/>
          </a:xfrm>
        </p:spPr>
        <p:txBody>
          <a:bodyPr tIns="108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20" name="Content Placeholder 2">
            <a:extLst>
              <a:ext uri="{FF2B5EF4-FFF2-40B4-BE49-F238E27FC236}">
                <a16:creationId xmlns:a16="http://schemas.microsoft.com/office/drawing/2014/main" id="{4B2D3026-048A-9142-A054-33A8D949F486}"/>
              </a:ext>
            </a:extLst>
          </p:cNvPr>
          <p:cNvSpPr>
            <a:spLocks noGrp="1"/>
          </p:cNvSpPr>
          <p:nvPr>
            <p:ph idx="13" hasCustomPrompt="1"/>
          </p:nvPr>
        </p:nvSpPr>
        <p:spPr>
          <a:xfrm>
            <a:off x="7801200" y="2823629"/>
            <a:ext cx="3862058" cy="2731171"/>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3" name="Picture 2">
            <a:extLst>
              <a:ext uri="{FF2B5EF4-FFF2-40B4-BE49-F238E27FC236}">
                <a16:creationId xmlns:a16="http://schemas.microsoft.com/office/drawing/2014/main" id="{10C831A1-CA51-4AA7-92C0-DC82C97C8F77}"/>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4270"/>
            <a:ext cx="12192000" cy="1438275"/>
          </a:xfrm>
          <a:prstGeom prst="rect">
            <a:avLst/>
          </a:prstGeom>
        </p:spPr>
      </p:pic>
      <p:pic>
        <p:nvPicPr>
          <p:cNvPr id="8" name="Picture 7" descr="A picture containing drawing&#10;&#10;Description automatically generated">
            <a:extLst>
              <a:ext uri="{FF2B5EF4-FFF2-40B4-BE49-F238E27FC236}">
                <a16:creationId xmlns:a16="http://schemas.microsoft.com/office/drawing/2014/main" id="{C9A403F6-E9D5-4F5B-AE65-C9857B464E53}"/>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924674" y="5725444"/>
            <a:ext cx="5267325" cy="1132556"/>
          </a:xfrm>
          <a:prstGeom prst="rect">
            <a:avLst/>
          </a:prstGeom>
        </p:spPr>
      </p:pic>
    </p:spTree>
    <p:extLst>
      <p:ext uri="{BB962C8B-B14F-4D97-AF65-F5344CB8AC3E}">
        <p14:creationId xmlns:p14="http://schemas.microsoft.com/office/powerpoint/2010/main" val="23101362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and object 2">
    <p:bg>
      <p:bgPr>
        <a:solidFill>
          <a:srgbClr val="00AEEF"/>
        </a:solidFill>
        <a:effectLst/>
      </p:bgPr>
    </p:bg>
    <p:spTree>
      <p:nvGrpSpPr>
        <p:cNvPr id="1" name=""/>
        <p:cNvGrpSpPr/>
        <p:nvPr/>
      </p:nvGrpSpPr>
      <p:grpSpPr>
        <a:xfrm>
          <a:off x="0" y="0"/>
          <a:ext cx="0" cy="0"/>
          <a:chOff x="0" y="0"/>
          <a:chExt cx="0" cy="0"/>
        </a:xfrm>
      </p:grpSpPr>
      <p:sp>
        <p:nvSpPr>
          <p:cNvPr id="13" name="Title 1"/>
          <p:cNvSpPr>
            <a:spLocks noGrp="1"/>
          </p:cNvSpPr>
          <p:nvPr>
            <p:ph type="ctrTitle" hasCustomPrompt="1"/>
          </p:nvPr>
        </p:nvSpPr>
        <p:spPr>
          <a:xfrm>
            <a:off x="272796" y="202348"/>
            <a:ext cx="11247587" cy="709158"/>
          </a:xfrm>
        </p:spPr>
        <p:txBody>
          <a:bodyPr anchor="b">
            <a:normAutofit/>
          </a:bodyPr>
          <a:lstStyle>
            <a:lvl1pPr algn="l">
              <a:defRPr sz="4000" cap="all" spc="400" baseline="0">
                <a:solidFill>
                  <a:schemeClr val="bg1"/>
                </a:solidFill>
                <a:highlight>
                  <a:srgbClr val="000000"/>
                </a:highlight>
                <a:latin typeface="Univers Next Pro Condensed" panose="020B0906030202020203" pitchFamily="34" charset="0"/>
              </a:defRPr>
            </a:lvl1pPr>
          </a:lstStyle>
          <a:p>
            <a:r>
              <a:rPr lang="en-US" dirty="0"/>
              <a:t> Add headline here</a:t>
            </a:r>
            <a:endParaRPr lang="en-GB" dirty="0"/>
          </a:p>
        </p:txBody>
      </p:sp>
      <p:cxnSp>
        <p:nvCxnSpPr>
          <p:cNvPr id="17" name="Straight Connector 16">
            <a:extLst>
              <a:ext uri="{FF2B5EF4-FFF2-40B4-BE49-F238E27FC236}">
                <a16:creationId xmlns:a16="http://schemas.microsoft.com/office/drawing/2014/main" id="{2AEE0FCB-1120-4045-A506-E38BD7CCECDC}"/>
              </a:ext>
            </a:extLst>
          </p:cNvPr>
          <p:cNvCxnSpPr>
            <a:cxnSpLocks/>
          </p:cNvCxnSpPr>
          <p:nvPr userDrawn="1"/>
        </p:nvCxnSpPr>
        <p:spPr>
          <a:xfrm>
            <a:off x="67889" y="1121839"/>
            <a:ext cx="12056222" cy="0"/>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pic>
        <p:nvPicPr>
          <p:cNvPr id="3" name="Picture 2" descr="A close up of a logo&#10;&#10;Description automatically generated">
            <a:extLst>
              <a:ext uri="{FF2B5EF4-FFF2-40B4-BE49-F238E27FC236}">
                <a16:creationId xmlns:a16="http://schemas.microsoft.com/office/drawing/2014/main" id="{F45F386D-8288-407E-B1CE-3BBE12F9BF5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981824" y="5765368"/>
            <a:ext cx="5210175" cy="1120268"/>
          </a:xfrm>
          <a:prstGeom prst="rect">
            <a:avLst/>
          </a:prstGeom>
        </p:spPr>
      </p:pic>
    </p:spTree>
    <p:extLst>
      <p:ext uri="{BB962C8B-B14F-4D97-AF65-F5344CB8AC3E}">
        <p14:creationId xmlns:p14="http://schemas.microsoft.com/office/powerpoint/2010/main" val="32883962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Content and object 2">
    <p:bg>
      <p:bgPr>
        <a:solidFill>
          <a:srgbClr val="00AEEF"/>
        </a:solidFill>
        <a:effectLst/>
      </p:bgPr>
    </p:bg>
    <p:spTree>
      <p:nvGrpSpPr>
        <p:cNvPr id="1" name=""/>
        <p:cNvGrpSpPr/>
        <p:nvPr/>
      </p:nvGrpSpPr>
      <p:grpSpPr>
        <a:xfrm>
          <a:off x="0" y="0"/>
          <a:ext cx="0" cy="0"/>
          <a:chOff x="0" y="0"/>
          <a:chExt cx="0" cy="0"/>
        </a:xfrm>
      </p:grpSpPr>
      <p:sp>
        <p:nvSpPr>
          <p:cNvPr id="13" name="Title 1"/>
          <p:cNvSpPr>
            <a:spLocks noGrp="1"/>
          </p:cNvSpPr>
          <p:nvPr>
            <p:ph type="ctrTitle" hasCustomPrompt="1"/>
          </p:nvPr>
        </p:nvSpPr>
        <p:spPr>
          <a:xfrm>
            <a:off x="272796" y="202348"/>
            <a:ext cx="11247587" cy="709158"/>
          </a:xfrm>
        </p:spPr>
        <p:txBody>
          <a:bodyPr anchor="b">
            <a:normAutofit/>
          </a:bodyPr>
          <a:lstStyle>
            <a:lvl1pPr algn="l">
              <a:defRPr sz="4000" cap="all" spc="400" baseline="0">
                <a:solidFill>
                  <a:schemeClr val="bg1"/>
                </a:solidFill>
                <a:highlight>
                  <a:srgbClr val="000000"/>
                </a:highlight>
                <a:latin typeface="Univers Next Pro Condensed" panose="020B0906030202020203" pitchFamily="34" charset="0"/>
              </a:defRPr>
            </a:lvl1pPr>
          </a:lstStyle>
          <a:p>
            <a:r>
              <a:rPr lang="en-US" dirty="0"/>
              <a:t> Add headline here</a:t>
            </a:r>
            <a:endParaRPr lang="en-GB" dirty="0"/>
          </a:p>
        </p:txBody>
      </p:sp>
      <p:cxnSp>
        <p:nvCxnSpPr>
          <p:cNvPr id="17" name="Straight Connector 16">
            <a:extLst>
              <a:ext uri="{FF2B5EF4-FFF2-40B4-BE49-F238E27FC236}">
                <a16:creationId xmlns:a16="http://schemas.microsoft.com/office/drawing/2014/main" id="{2AEE0FCB-1120-4045-A506-E38BD7CCECDC}"/>
              </a:ext>
            </a:extLst>
          </p:cNvPr>
          <p:cNvCxnSpPr>
            <a:cxnSpLocks/>
          </p:cNvCxnSpPr>
          <p:nvPr userDrawn="1"/>
        </p:nvCxnSpPr>
        <p:spPr>
          <a:xfrm>
            <a:off x="67889" y="1121839"/>
            <a:ext cx="12056222" cy="0"/>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7277323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Content and object 2">
    <p:bg>
      <p:bgPr>
        <a:solidFill>
          <a:srgbClr val="00AEEF"/>
        </a:solidFill>
        <a:effectLst/>
      </p:bgPr>
    </p:bg>
    <p:spTree>
      <p:nvGrpSpPr>
        <p:cNvPr id="1" name=""/>
        <p:cNvGrpSpPr/>
        <p:nvPr/>
      </p:nvGrpSpPr>
      <p:grpSpPr>
        <a:xfrm>
          <a:off x="0" y="0"/>
          <a:ext cx="0" cy="0"/>
          <a:chOff x="0" y="0"/>
          <a:chExt cx="0" cy="0"/>
        </a:xfrm>
      </p:grpSpPr>
      <p:sp>
        <p:nvSpPr>
          <p:cNvPr id="13" name="Title 1"/>
          <p:cNvSpPr>
            <a:spLocks noGrp="1"/>
          </p:cNvSpPr>
          <p:nvPr>
            <p:ph type="ctrTitle" hasCustomPrompt="1"/>
          </p:nvPr>
        </p:nvSpPr>
        <p:spPr>
          <a:xfrm>
            <a:off x="415671" y="1662099"/>
            <a:ext cx="11247587" cy="709158"/>
          </a:xfrm>
        </p:spPr>
        <p:txBody>
          <a:bodyPr anchor="b">
            <a:normAutofit/>
          </a:bodyPr>
          <a:lstStyle>
            <a:lvl1pPr algn="l">
              <a:defRPr sz="4000" cap="all" spc="400" baseline="0">
                <a:solidFill>
                  <a:schemeClr val="bg1"/>
                </a:solidFill>
                <a:highlight>
                  <a:srgbClr val="000000"/>
                </a:highlight>
                <a:latin typeface="Univers Next Pro Condensed" panose="020B0906030202020203" pitchFamily="34" charset="0"/>
              </a:defRPr>
            </a:lvl1pPr>
          </a:lstStyle>
          <a:p>
            <a:r>
              <a:rPr lang="en-US" dirty="0"/>
              <a:t> Add headline here</a:t>
            </a:r>
            <a:endParaRPr lang="en-GB" dirty="0"/>
          </a:p>
        </p:txBody>
      </p:sp>
      <p:cxnSp>
        <p:nvCxnSpPr>
          <p:cNvPr id="17" name="Straight Connector 16">
            <a:extLst>
              <a:ext uri="{FF2B5EF4-FFF2-40B4-BE49-F238E27FC236}">
                <a16:creationId xmlns:a16="http://schemas.microsoft.com/office/drawing/2014/main" id="{2AEE0FCB-1120-4045-A506-E38BD7CCECDC}"/>
              </a:ext>
            </a:extLst>
          </p:cNvPr>
          <p:cNvCxnSpPr>
            <a:cxnSpLocks/>
          </p:cNvCxnSpPr>
          <p:nvPr userDrawn="1"/>
        </p:nvCxnSpPr>
        <p:spPr>
          <a:xfrm>
            <a:off x="135778" y="2569639"/>
            <a:ext cx="12056222" cy="0"/>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20" name="Date Placeholder 3">
            <a:extLst>
              <a:ext uri="{FF2B5EF4-FFF2-40B4-BE49-F238E27FC236}">
                <a16:creationId xmlns:a16="http://schemas.microsoft.com/office/drawing/2014/main" id="{77A8A0B3-3B2A-AB4B-BEE9-941472699038}"/>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21/09/2020</a:t>
            </a:fld>
            <a:endParaRPr lang="en-GB" dirty="0"/>
          </a:p>
        </p:txBody>
      </p:sp>
      <p:sp>
        <p:nvSpPr>
          <p:cNvPr id="21" name="Footer Placeholder 4">
            <a:extLst>
              <a:ext uri="{FF2B5EF4-FFF2-40B4-BE49-F238E27FC236}">
                <a16:creationId xmlns:a16="http://schemas.microsoft.com/office/drawing/2014/main" id="{DD09AFA5-DCD0-E340-8D58-CFDEFD3B5C62}"/>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2" name="Slide Number Placeholder 5">
            <a:extLst>
              <a:ext uri="{FF2B5EF4-FFF2-40B4-BE49-F238E27FC236}">
                <a16:creationId xmlns:a16="http://schemas.microsoft.com/office/drawing/2014/main" id="{F67DBEDA-B8B3-F145-A1EF-5E27398B2240}"/>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11" name="Subtitle 2">
            <a:extLst>
              <a:ext uri="{FF2B5EF4-FFF2-40B4-BE49-F238E27FC236}">
                <a16:creationId xmlns:a16="http://schemas.microsoft.com/office/drawing/2014/main" id="{D17BFA0B-5503-8E47-A9FE-CB36531DBDE0}"/>
              </a:ext>
            </a:extLst>
          </p:cNvPr>
          <p:cNvSpPr>
            <a:spLocks noGrp="1"/>
          </p:cNvSpPr>
          <p:nvPr>
            <p:ph type="subTitle" idx="1" hasCustomPrompt="1"/>
          </p:nvPr>
        </p:nvSpPr>
        <p:spPr>
          <a:xfrm>
            <a:off x="415671" y="2820254"/>
            <a:ext cx="6923913" cy="2737717"/>
          </a:xfrm>
        </p:spPr>
        <p:txBody>
          <a:bodyPr tIns="108000" bIns="72000">
            <a:normAutofit/>
          </a:bodyPr>
          <a:lstStyle>
            <a:lvl1pPr marL="342900" indent="-342900" algn="l">
              <a:buClr>
                <a:schemeClr val="bg1"/>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chemeClr val="bg1"/>
              </a:buClr>
              <a:buFont typeface="Wingdings" panose="05000000000000000000" pitchFamily="2" charset="2"/>
              <a:buChar char="§"/>
              <a:defRPr sz="2800"/>
            </a:lvl2pPr>
            <a:lvl3pPr marL="1200150" indent="-285750" algn="l">
              <a:buClr>
                <a:schemeClr val="bg1"/>
              </a:buClr>
              <a:buFont typeface="Wingdings" panose="05000000000000000000" pitchFamily="2" charset="2"/>
              <a:buChar char="§"/>
              <a:defRPr sz="2400"/>
            </a:lvl3pPr>
            <a:lvl4pPr marL="1657350" indent="-285750" algn="l">
              <a:buClr>
                <a:schemeClr val="bg1"/>
              </a:buClr>
              <a:buFont typeface="Wingdings" panose="05000000000000000000" pitchFamily="2" charset="2"/>
              <a:buChar char="§"/>
              <a:defRPr sz="2000"/>
            </a:lvl4pPr>
            <a:lvl5pPr marL="2114550" indent="-285750" algn="l">
              <a:buClr>
                <a:schemeClr val="bg1"/>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14" name="Content Placeholder 2">
            <a:extLst>
              <a:ext uri="{FF2B5EF4-FFF2-40B4-BE49-F238E27FC236}">
                <a16:creationId xmlns:a16="http://schemas.microsoft.com/office/drawing/2014/main" id="{13ED1B41-DD44-7142-8A5C-93153C1A5D9F}"/>
              </a:ext>
            </a:extLst>
          </p:cNvPr>
          <p:cNvSpPr>
            <a:spLocks noGrp="1"/>
          </p:cNvSpPr>
          <p:nvPr>
            <p:ph idx="13" hasCustomPrompt="1"/>
          </p:nvPr>
        </p:nvSpPr>
        <p:spPr>
          <a:xfrm>
            <a:off x="7801200" y="2823629"/>
            <a:ext cx="3862058" cy="2731171"/>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4" name="Picture 3">
            <a:extLst>
              <a:ext uri="{FF2B5EF4-FFF2-40B4-BE49-F238E27FC236}">
                <a16:creationId xmlns:a16="http://schemas.microsoft.com/office/drawing/2014/main" id="{6D1B97C1-AB14-4742-96FE-65519B3A0CB8}"/>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54942"/>
            <a:ext cx="12192000" cy="1438275"/>
          </a:xfrm>
          <a:prstGeom prst="rect">
            <a:avLst/>
          </a:prstGeom>
        </p:spPr>
      </p:pic>
      <p:pic>
        <p:nvPicPr>
          <p:cNvPr id="3" name="Picture 2" descr="A close up of a logo&#10;&#10;Description automatically generated">
            <a:extLst>
              <a:ext uri="{FF2B5EF4-FFF2-40B4-BE49-F238E27FC236}">
                <a16:creationId xmlns:a16="http://schemas.microsoft.com/office/drawing/2014/main" id="{F45F386D-8288-407E-B1CE-3BBE12F9BF5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981824" y="5727268"/>
            <a:ext cx="5210175" cy="1120268"/>
          </a:xfrm>
          <a:prstGeom prst="rect">
            <a:avLst/>
          </a:prstGeom>
        </p:spPr>
      </p:pic>
    </p:spTree>
    <p:extLst>
      <p:ext uri="{BB962C8B-B14F-4D97-AF65-F5344CB8AC3E}">
        <p14:creationId xmlns:p14="http://schemas.microsoft.com/office/powerpoint/2010/main" val="8140519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ent and object 4">
    <p:spTree>
      <p:nvGrpSpPr>
        <p:cNvPr id="1" name=""/>
        <p:cNvGrpSpPr/>
        <p:nvPr/>
      </p:nvGrpSpPr>
      <p:grpSpPr>
        <a:xfrm>
          <a:off x="0" y="0"/>
          <a:ext cx="0" cy="0"/>
          <a:chOff x="0" y="0"/>
          <a:chExt cx="0" cy="0"/>
        </a:xfrm>
      </p:grpSpPr>
      <p:sp>
        <p:nvSpPr>
          <p:cNvPr id="7" name="Date Placeholder 3"/>
          <p:cNvSpPr>
            <a:spLocks noGrp="1"/>
          </p:cNvSpPr>
          <p:nvPr>
            <p:ph type="dt" sz="half" idx="10"/>
          </p:nvPr>
        </p:nvSpPr>
        <p:spPr>
          <a:xfrm>
            <a:off x="360000" y="5733256"/>
            <a:ext cx="2133600" cy="331932"/>
          </a:xfrm>
        </p:spPr>
        <p:txBody>
          <a:bodyPr/>
          <a:lstStyle/>
          <a:p>
            <a:fld id="{994ABF6D-B116-48FA-8A85-4C24104CDDB3}" type="datetimeFigureOut">
              <a:rPr lang="en-GB" smtClean="0"/>
              <a:t>21/09/2020</a:t>
            </a:fld>
            <a:endParaRPr lang="en-GB" dirty="0"/>
          </a:p>
        </p:txBody>
      </p:sp>
      <p:sp>
        <p:nvSpPr>
          <p:cNvPr id="8" name="Footer Placeholder 4"/>
          <p:cNvSpPr>
            <a:spLocks noGrp="1"/>
          </p:cNvSpPr>
          <p:nvPr>
            <p:ph type="ftr" sz="quarter" idx="11"/>
          </p:nvPr>
        </p:nvSpPr>
        <p:spPr>
          <a:xfrm>
            <a:off x="360000" y="6079572"/>
            <a:ext cx="2393058" cy="301756"/>
          </a:xfrm>
        </p:spPr>
        <p:txBody>
          <a:bodyPr/>
          <a:lstStyle>
            <a:lvl1pPr algn="l">
              <a:defRPr/>
            </a:lvl1pPr>
          </a:lstStyle>
          <a:p>
            <a:endParaRPr lang="en-GB" dirty="0"/>
          </a:p>
        </p:txBody>
      </p:sp>
      <p:sp>
        <p:nvSpPr>
          <p:cNvPr id="9" name="Slide Number Placeholder 5"/>
          <p:cNvSpPr>
            <a:spLocks noGrp="1"/>
          </p:cNvSpPr>
          <p:nvPr>
            <p:ph type="sldNum" sz="quarter" idx="12"/>
          </p:nvPr>
        </p:nvSpPr>
        <p:spPr>
          <a:xfrm>
            <a:off x="360000" y="6381328"/>
            <a:ext cx="2133600" cy="274324"/>
          </a:xfrm>
        </p:spPr>
        <p:txBody>
          <a:bodyPr/>
          <a:lstStyle/>
          <a:p>
            <a:pPr algn="l"/>
            <a:fld id="{1099AA68-E695-4F58-BEEE-DDF7D9F5029C}" type="slidenum">
              <a:rPr lang="en-GB" smtClean="0"/>
              <a:pPr algn="l"/>
              <a:t>‹#›</a:t>
            </a:fld>
            <a:endParaRPr lang="en-GB" dirty="0"/>
          </a:p>
        </p:txBody>
      </p:sp>
      <p:cxnSp>
        <p:nvCxnSpPr>
          <p:cNvPr id="15" name="Straight Connector 14"/>
          <p:cNvCxnSpPr>
            <a:cxnSpLocks/>
          </p:cNvCxnSpPr>
          <p:nvPr userDrawn="1"/>
        </p:nvCxnSpPr>
        <p:spPr>
          <a:xfrm flipV="1">
            <a:off x="16519" y="1391521"/>
            <a:ext cx="12175481" cy="42699"/>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11" name="Title 1">
            <a:extLst>
              <a:ext uri="{FF2B5EF4-FFF2-40B4-BE49-F238E27FC236}">
                <a16:creationId xmlns:a16="http://schemas.microsoft.com/office/drawing/2014/main" id="{1CD61517-2F16-984C-8E89-B0B5FA44E66F}"/>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tx1"/>
                </a:solidFill>
                <a:highlight>
                  <a:srgbClr val="00AEEF"/>
                </a:highlight>
                <a:latin typeface="Univers Next Pro Condensed" panose="020B0906030202020203" pitchFamily="34" charset="0"/>
              </a:defRPr>
            </a:lvl1pPr>
          </a:lstStyle>
          <a:p>
            <a:r>
              <a:rPr lang="en-US" dirty="0"/>
              <a:t> add headline here</a:t>
            </a:r>
            <a:endParaRPr lang="en-GB" dirty="0"/>
          </a:p>
        </p:txBody>
      </p:sp>
      <p:sp>
        <p:nvSpPr>
          <p:cNvPr id="12" name="Subtitle 2">
            <a:extLst>
              <a:ext uri="{FF2B5EF4-FFF2-40B4-BE49-F238E27FC236}">
                <a16:creationId xmlns:a16="http://schemas.microsoft.com/office/drawing/2014/main" id="{12A57768-1294-ED41-B676-EB2AF53F3097}"/>
              </a:ext>
            </a:extLst>
          </p:cNvPr>
          <p:cNvSpPr>
            <a:spLocks noGrp="1"/>
          </p:cNvSpPr>
          <p:nvPr>
            <p:ph type="subTitle" idx="1" hasCustomPrompt="1"/>
          </p:nvPr>
        </p:nvSpPr>
        <p:spPr>
          <a:xfrm>
            <a:off x="433137" y="1735976"/>
            <a:ext cx="6394383" cy="3722957"/>
          </a:xfrm>
          <a:solidFill>
            <a:srgbClr val="00AEEF">
              <a:alpha val="2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18" name="Content Placeholder 2">
            <a:extLst>
              <a:ext uri="{FF2B5EF4-FFF2-40B4-BE49-F238E27FC236}">
                <a16:creationId xmlns:a16="http://schemas.microsoft.com/office/drawing/2014/main" id="{A6BACA24-784C-1A4C-8859-F1C34A74BBE5}"/>
              </a:ext>
            </a:extLst>
          </p:cNvPr>
          <p:cNvSpPr>
            <a:spLocks noGrp="1"/>
          </p:cNvSpPr>
          <p:nvPr>
            <p:ph idx="13" hasCustomPrompt="1"/>
          </p:nvPr>
        </p:nvSpPr>
        <p:spPr>
          <a:xfrm>
            <a:off x="7200000" y="1735977"/>
            <a:ext cx="4360250" cy="3722956"/>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3" name="Picture 2" descr="A picture containing drawing&#10;&#10;Description automatically generated">
            <a:extLst>
              <a:ext uri="{FF2B5EF4-FFF2-40B4-BE49-F238E27FC236}">
                <a16:creationId xmlns:a16="http://schemas.microsoft.com/office/drawing/2014/main" id="{8BA8DB4F-C264-4B1F-986F-5F6D4B93645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934200" y="5727492"/>
            <a:ext cx="5257800" cy="1130508"/>
          </a:xfrm>
          <a:prstGeom prst="rect">
            <a:avLst/>
          </a:prstGeom>
        </p:spPr>
      </p:pic>
    </p:spTree>
    <p:extLst>
      <p:ext uri="{BB962C8B-B14F-4D97-AF65-F5344CB8AC3E}">
        <p14:creationId xmlns:p14="http://schemas.microsoft.com/office/powerpoint/2010/main" val="154885794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 and object 5">
    <p:spTree>
      <p:nvGrpSpPr>
        <p:cNvPr id="1" name=""/>
        <p:cNvGrpSpPr/>
        <p:nvPr/>
      </p:nvGrpSpPr>
      <p:grpSpPr>
        <a:xfrm>
          <a:off x="0" y="0"/>
          <a:ext cx="0" cy="0"/>
          <a:chOff x="0" y="0"/>
          <a:chExt cx="0" cy="0"/>
        </a:xfrm>
      </p:grpSpPr>
      <p:sp>
        <p:nvSpPr>
          <p:cNvPr id="7" name="Date Placeholder 3"/>
          <p:cNvSpPr>
            <a:spLocks noGrp="1"/>
          </p:cNvSpPr>
          <p:nvPr>
            <p:ph type="dt" sz="half" idx="10"/>
          </p:nvPr>
        </p:nvSpPr>
        <p:spPr>
          <a:xfrm>
            <a:off x="360000" y="5733256"/>
            <a:ext cx="2133600" cy="331932"/>
          </a:xfrm>
        </p:spPr>
        <p:txBody>
          <a:bodyPr/>
          <a:lstStyle/>
          <a:p>
            <a:fld id="{994ABF6D-B116-48FA-8A85-4C24104CDDB3}" type="datetimeFigureOut">
              <a:rPr lang="en-GB" smtClean="0"/>
              <a:t>21/09/2020</a:t>
            </a:fld>
            <a:endParaRPr lang="en-GB" dirty="0"/>
          </a:p>
        </p:txBody>
      </p:sp>
      <p:sp>
        <p:nvSpPr>
          <p:cNvPr id="8" name="Footer Placeholder 4"/>
          <p:cNvSpPr>
            <a:spLocks noGrp="1"/>
          </p:cNvSpPr>
          <p:nvPr>
            <p:ph type="ftr" sz="quarter" idx="11"/>
          </p:nvPr>
        </p:nvSpPr>
        <p:spPr>
          <a:xfrm>
            <a:off x="360000" y="6079572"/>
            <a:ext cx="2393058" cy="301756"/>
          </a:xfrm>
        </p:spPr>
        <p:txBody>
          <a:bodyPr/>
          <a:lstStyle>
            <a:lvl1pPr algn="l">
              <a:defRPr/>
            </a:lvl1pPr>
          </a:lstStyle>
          <a:p>
            <a:endParaRPr lang="en-GB" dirty="0"/>
          </a:p>
        </p:txBody>
      </p:sp>
      <p:sp>
        <p:nvSpPr>
          <p:cNvPr id="9" name="Slide Number Placeholder 5"/>
          <p:cNvSpPr>
            <a:spLocks noGrp="1"/>
          </p:cNvSpPr>
          <p:nvPr>
            <p:ph type="sldNum" sz="quarter" idx="12"/>
          </p:nvPr>
        </p:nvSpPr>
        <p:spPr>
          <a:xfrm>
            <a:off x="360000" y="6381328"/>
            <a:ext cx="2133600" cy="274324"/>
          </a:xfrm>
        </p:spPr>
        <p:txBody>
          <a:bodyPr/>
          <a:lstStyle/>
          <a:p>
            <a:pPr algn="l"/>
            <a:fld id="{1099AA68-E695-4F58-BEEE-DDF7D9F5029C}" type="slidenum">
              <a:rPr lang="en-GB" smtClean="0"/>
              <a:pPr algn="l"/>
              <a:t>‹#›</a:t>
            </a:fld>
            <a:endParaRPr lang="en-GB" dirty="0"/>
          </a:p>
        </p:txBody>
      </p:sp>
      <p:sp>
        <p:nvSpPr>
          <p:cNvPr id="14" name="Title 1"/>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tx1"/>
                </a:solidFill>
                <a:highlight>
                  <a:srgbClr val="00AEEF"/>
                </a:highlight>
                <a:latin typeface="Univers Next Pro Condensed" panose="020B0906030202020203" pitchFamily="34" charset="0"/>
              </a:defRPr>
            </a:lvl1pPr>
          </a:lstStyle>
          <a:p>
            <a:r>
              <a:rPr lang="en-US" dirty="0"/>
              <a:t> add headline here</a:t>
            </a:r>
            <a:endParaRPr lang="en-GB" dirty="0"/>
          </a:p>
        </p:txBody>
      </p:sp>
      <p:sp>
        <p:nvSpPr>
          <p:cNvPr id="16" name="Subtitle 2">
            <a:extLst>
              <a:ext uri="{FF2B5EF4-FFF2-40B4-BE49-F238E27FC236}">
                <a16:creationId xmlns:a16="http://schemas.microsoft.com/office/drawing/2014/main" id="{A024272C-EC56-4A4C-B423-A2B8BF118552}"/>
              </a:ext>
            </a:extLst>
          </p:cNvPr>
          <p:cNvSpPr>
            <a:spLocks noGrp="1"/>
          </p:cNvSpPr>
          <p:nvPr>
            <p:ph type="subTitle" idx="1" hasCustomPrompt="1"/>
          </p:nvPr>
        </p:nvSpPr>
        <p:spPr>
          <a:xfrm>
            <a:off x="433137" y="1735976"/>
            <a:ext cx="6394383" cy="3722957"/>
          </a:xfrm>
          <a:solidFill>
            <a:srgbClr val="CCCCCC"/>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cxnSp>
        <p:nvCxnSpPr>
          <p:cNvPr id="18" name="Straight Connector 17">
            <a:extLst>
              <a:ext uri="{FF2B5EF4-FFF2-40B4-BE49-F238E27FC236}">
                <a16:creationId xmlns:a16="http://schemas.microsoft.com/office/drawing/2014/main" id="{72D28273-AF60-CD41-B3AA-ED55184D2690}"/>
              </a:ext>
            </a:extLst>
          </p:cNvPr>
          <p:cNvCxnSpPr>
            <a:cxnSpLocks/>
          </p:cNvCxnSpPr>
          <p:nvPr userDrawn="1"/>
        </p:nvCxnSpPr>
        <p:spPr>
          <a:xfrm flipV="1">
            <a:off x="16519" y="1391521"/>
            <a:ext cx="12175481" cy="42699"/>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11" name="Content Placeholder 2">
            <a:extLst>
              <a:ext uri="{FF2B5EF4-FFF2-40B4-BE49-F238E27FC236}">
                <a16:creationId xmlns:a16="http://schemas.microsoft.com/office/drawing/2014/main" id="{6804FE9B-D434-974C-B364-3E83BD606216}"/>
              </a:ext>
            </a:extLst>
          </p:cNvPr>
          <p:cNvSpPr>
            <a:spLocks noGrp="1"/>
          </p:cNvSpPr>
          <p:nvPr>
            <p:ph idx="13" hasCustomPrompt="1"/>
          </p:nvPr>
        </p:nvSpPr>
        <p:spPr>
          <a:xfrm>
            <a:off x="7200000" y="1735977"/>
            <a:ext cx="4360250" cy="3722956"/>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5" name="Picture 4" descr="A picture containing drawing&#10;&#10;Description automatically generated">
            <a:extLst>
              <a:ext uri="{FF2B5EF4-FFF2-40B4-BE49-F238E27FC236}">
                <a16:creationId xmlns:a16="http://schemas.microsoft.com/office/drawing/2014/main" id="{BC3FE530-A857-447C-BEE6-6FB7B238010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895640" y="5733256"/>
            <a:ext cx="5296360" cy="1138799"/>
          </a:xfrm>
          <a:prstGeom prst="rect">
            <a:avLst/>
          </a:prstGeom>
        </p:spPr>
      </p:pic>
    </p:spTree>
    <p:extLst>
      <p:ext uri="{BB962C8B-B14F-4D97-AF65-F5344CB8AC3E}">
        <p14:creationId xmlns:p14="http://schemas.microsoft.com/office/powerpoint/2010/main" val="26568600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2">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picture containing outdoor, person, building, table&#10;&#10;Description automatically generated">
            <a:extLst>
              <a:ext uri="{FF2B5EF4-FFF2-40B4-BE49-F238E27FC236}">
                <a16:creationId xmlns:a16="http://schemas.microsoft.com/office/drawing/2014/main" id="{D7FA5762-3F53-4644-B4EC-3B23A67396C3}"/>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525" y="0"/>
            <a:ext cx="12192000" cy="6858000"/>
          </a:xfrm>
          <a:prstGeom prst="rect">
            <a:avLst/>
          </a:prstGeom>
        </p:spPr>
      </p:pic>
      <p:sp>
        <p:nvSpPr>
          <p:cNvPr id="6" name="Title 1">
            <a:extLst>
              <a:ext uri="{FF2B5EF4-FFF2-40B4-BE49-F238E27FC236}">
                <a16:creationId xmlns:a16="http://schemas.microsoft.com/office/drawing/2014/main" id="{DF1DB2CF-C42B-4C9C-AB1A-5CEAB65581DF}"/>
              </a:ext>
            </a:extLst>
          </p:cNvPr>
          <p:cNvSpPr>
            <a:spLocks noGrp="1"/>
          </p:cNvSpPr>
          <p:nvPr>
            <p:ph type="ctrTitle" hasCustomPrompt="1"/>
          </p:nvPr>
        </p:nvSpPr>
        <p:spPr>
          <a:xfrm>
            <a:off x="0" y="5234400"/>
            <a:ext cx="9756058" cy="745571"/>
          </a:xfrm>
          <a:solidFill>
            <a:srgbClr val="00AEEF"/>
          </a:solidFill>
        </p:spPr>
        <p:txBody>
          <a:bodyPr wrap="square" lIns="360000" tIns="144000" anchor="ctr" anchorCtr="0">
            <a:spAutoFit/>
          </a:bodyPr>
          <a:lstStyle>
            <a:lvl1pPr>
              <a:defRPr sz="4000" cap="all" spc="600" baseline="0">
                <a:solidFill>
                  <a:schemeClr val="bg1"/>
                </a:solidFill>
                <a:latin typeface="Univers Next Pro Condensed" panose="020B0906030202020203" pitchFamily="34" charset="0"/>
              </a:defRPr>
            </a:lvl1pPr>
          </a:lstStyle>
          <a:p>
            <a:r>
              <a:rPr lang="en-US" dirty="0"/>
              <a:t>Click to edit title</a:t>
            </a:r>
            <a:endParaRPr lang="en-GB" dirty="0"/>
          </a:p>
        </p:txBody>
      </p:sp>
    </p:spTree>
    <p:extLst>
      <p:ext uri="{BB962C8B-B14F-4D97-AF65-F5344CB8AC3E}">
        <p14:creationId xmlns:p14="http://schemas.microsoft.com/office/powerpoint/2010/main" val="318160920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 and object 6">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480000" y="5733256"/>
            <a:ext cx="2844800" cy="331932"/>
          </a:xfrm>
        </p:spPr>
        <p:txBody>
          <a:bodyPr/>
          <a:lstStyle/>
          <a:p>
            <a:fld id="{994ABF6D-B116-48FA-8A85-4C24104CDDB3}" type="datetimeFigureOut">
              <a:rPr lang="en-GB" smtClean="0"/>
              <a:t>21/09/2020</a:t>
            </a:fld>
            <a:endParaRPr lang="en-GB" dirty="0"/>
          </a:p>
        </p:txBody>
      </p:sp>
      <p:sp>
        <p:nvSpPr>
          <p:cNvPr id="5" name="Footer Placeholder 4"/>
          <p:cNvSpPr>
            <a:spLocks noGrp="1"/>
          </p:cNvSpPr>
          <p:nvPr>
            <p:ph type="ftr" sz="quarter" idx="11"/>
          </p:nvPr>
        </p:nvSpPr>
        <p:spPr>
          <a:xfrm>
            <a:off x="480000" y="6079572"/>
            <a:ext cx="3190744" cy="301756"/>
          </a:xfrm>
        </p:spPr>
        <p:txBody>
          <a:bodyPr/>
          <a:lstStyle>
            <a:lvl1pPr algn="l">
              <a:defRPr/>
            </a:lvl1pPr>
          </a:lstStyle>
          <a:p>
            <a:endParaRPr lang="en-GB" dirty="0"/>
          </a:p>
        </p:txBody>
      </p:sp>
      <p:sp>
        <p:nvSpPr>
          <p:cNvPr id="6" name="Slide Number Placeholder 5"/>
          <p:cNvSpPr>
            <a:spLocks noGrp="1"/>
          </p:cNvSpPr>
          <p:nvPr>
            <p:ph type="sldNum" sz="quarter" idx="12"/>
          </p:nvPr>
        </p:nvSpPr>
        <p:spPr>
          <a:xfrm>
            <a:off x="480000" y="6381328"/>
            <a:ext cx="2844800" cy="274324"/>
          </a:xfrm>
        </p:spPr>
        <p:txBody>
          <a:bodyPr/>
          <a:lstStyle/>
          <a:p>
            <a:pPr algn="l"/>
            <a:fld id="{1099AA68-E695-4F58-BEEE-DDF7D9F5029C}" type="slidenum">
              <a:rPr lang="en-GB" smtClean="0"/>
              <a:pPr algn="l"/>
              <a:t>‹#›</a:t>
            </a:fld>
            <a:endParaRPr lang="en-GB" dirty="0"/>
          </a:p>
        </p:txBody>
      </p:sp>
      <p:cxnSp>
        <p:nvCxnSpPr>
          <p:cNvPr id="14" name="Straight Connector 13"/>
          <p:cNvCxnSpPr>
            <a:cxnSpLocks/>
          </p:cNvCxnSpPr>
          <p:nvPr userDrawn="1"/>
        </p:nvCxnSpPr>
        <p:spPr>
          <a:xfrm>
            <a:off x="135778" y="2569639"/>
            <a:ext cx="12056222" cy="0"/>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16" name="Title 1">
            <a:extLst>
              <a:ext uri="{FF2B5EF4-FFF2-40B4-BE49-F238E27FC236}">
                <a16:creationId xmlns:a16="http://schemas.microsoft.com/office/drawing/2014/main" id="{46ABFD98-52CF-094B-BA09-820BA0535FA9}"/>
              </a:ext>
            </a:extLst>
          </p:cNvPr>
          <p:cNvSpPr>
            <a:spLocks noGrp="1"/>
          </p:cNvSpPr>
          <p:nvPr>
            <p:ph type="ctrTitle" hasCustomPrompt="1"/>
          </p:nvPr>
        </p:nvSpPr>
        <p:spPr>
          <a:xfrm>
            <a:off x="415671" y="1647243"/>
            <a:ext cx="11247587" cy="709158"/>
          </a:xfrm>
        </p:spPr>
        <p:txBody>
          <a:bodyPr anchor="b">
            <a:normAutofit/>
          </a:bodyPr>
          <a:lstStyle>
            <a:lvl1pPr algn="l">
              <a:defRPr sz="4000" cap="all" spc="400" baseline="0">
                <a:solidFill>
                  <a:schemeClr val="tx1"/>
                </a:solidFill>
                <a:highlight>
                  <a:srgbClr val="00AEEF"/>
                </a:highlight>
                <a:latin typeface="Univers Next Pro Condensed" panose="020B0906030202020203" pitchFamily="34" charset="0"/>
              </a:defRPr>
            </a:lvl1pPr>
          </a:lstStyle>
          <a:p>
            <a:r>
              <a:rPr lang="en-US" dirty="0"/>
              <a:t> Add headline here</a:t>
            </a:r>
            <a:endParaRPr lang="en-GB" dirty="0"/>
          </a:p>
        </p:txBody>
      </p:sp>
      <p:sp>
        <p:nvSpPr>
          <p:cNvPr id="20" name="Subtitle 2">
            <a:extLst>
              <a:ext uri="{FF2B5EF4-FFF2-40B4-BE49-F238E27FC236}">
                <a16:creationId xmlns:a16="http://schemas.microsoft.com/office/drawing/2014/main" id="{679108B7-D853-2849-B3D0-121B7B3A719E}"/>
              </a:ext>
            </a:extLst>
          </p:cNvPr>
          <p:cNvSpPr>
            <a:spLocks noGrp="1"/>
          </p:cNvSpPr>
          <p:nvPr>
            <p:ph type="subTitle" idx="1" hasCustomPrompt="1"/>
          </p:nvPr>
        </p:nvSpPr>
        <p:spPr>
          <a:xfrm>
            <a:off x="414000" y="2818800"/>
            <a:ext cx="6864624" cy="2736000"/>
          </a:xfrm>
        </p:spPr>
        <p:txBody>
          <a:bodyPr tIns="108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11" name="Content Placeholder 2">
            <a:extLst>
              <a:ext uri="{FF2B5EF4-FFF2-40B4-BE49-F238E27FC236}">
                <a16:creationId xmlns:a16="http://schemas.microsoft.com/office/drawing/2014/main" id="{E80093D9-C974-5B40-A10E-AD59481BB19C}"/>
              </a:ext>
            </a:extLst>
          </p:cNvPr>
          <p:cNvSpPr>
            <a:spLocks noGrp="1"/>
          </p:cNvSpPr>
          <p:nvPr>
            <p:ph idx="13" hasCustomPrompt="1"/>
          </p:nvPr>
        </p:nvSpPr>
        <p:spPr>
          <a:xfrm>
            <a:off x="7801200" y="2823629"/>
            <a:ext cx="3862058" cy="2731171"/>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3" name="Picture 2">
            <a:extLst>
              <a:ext uri="{FF2B5EF4-FFF2-40B4-BE49-F238E27FC236}">
                <a16:creationId xmlns:a16="http://schemas.microsoft.com/office/drawing/2014/main" id="{285B86AF-CAE4-4983-A56F-0CE764AA262C}"/>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4270"/>
            <a:ext cx="12192000" cy="1438275"/>
          </a:xfrm>
          <a:prstGeom prst="rect">
            <a:avLst/>
          </a:prstGeom>
        </p:spPr>
      </p:pic>
      <p:pic>
        <p:nvPicPr>
          <p:cNvPr id="7" name="Picture 6" descr="A picture containing drawing&#10;&#10;Description automatically generated">
            <a:extLst>
              <a:ext uri="{FF2B5EF4-FFF2-40B4-BE49-F238E27FC236}">
                <a16:creationId xmlns:a16="http://schemas.microsoft.com/office/drawing/2014/main" id="{4C80FCF5-BB25-439C-A67F-0A3022EA188B}"/>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962774" y="5747691"/>
            <a:ext cx="5229225" cy="1124364"/>
          </a:xfrm>
          <a:prstGeom prst="rect">
            <a:avLst/>
          </a:prstGeom>
        </p:spPr>
      </p:pic>
    </p:spTree>
    <p:extLst>
      <p:ext uri="{BB962C8B-B14F-4D97-AF65-F5344CB8AC3E}">
        <p14:creationId xmlns:p14="http://schemas.microsoft.com/office/powerpoint/2010/main" val="39495113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tent andf object 7">
    <p:bg>
      <p:bgPr>
        <a:solidFill>
          <a:srgbClr val="00AEEF"/>
        </a:solidFill>
        <a:effectLst/>
      </p:bgPr>
    </p:bg>
    <p:spTree>
      <p:nvGrpSpPr>
        <p:cNvPr id="1" name=""/>
        <p:cNvGrpSpPr/>
        <p:nvPr/>
      </p:nvGrpSpPr>
      <p:grpSpPr>
        <a:xfrm>
          <a:off x="0" y="0"/>
          <a:ext cx="0" cy="0"/>
          <a:chOff x="0" y="0"/>
          <a:chExt cx="0" cy="0"/>
        </a:xfrm>
      </p:grpSpPr>
      <p:sp>
        <p:nvSpPr>
          <p:cNvPr id="18" name="Date Placeholder 3">
            <a:extLst>
              <a:ext uri="{FF2B5EF4-FFF2-40B4-BE49-F238E27FC236}">
                <a16:creationId xmlns:a16="http://schemas.microsoft.com/office/drawing/2014/main" id="{B485FB32-7577-A147-BB4B-6D806D53DF3C}"/>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21/09/2020</a:t>
            </a:fld>
            <a:endParaRPr lang="en-GB" dirty="0"/>
          </a:p>
        </p:txBody>
      </p:sp>
      <p:sp>
        <p:nvSpPr>
          <p:cNvPr id="19" name="Footer Placeholder 4">
            <a:extLst>
              <a:ext uri="{FF2B5EF4-FFF2-40B4-BE49-F238E27FC236}">
                <a16:creationId xmlns:a16="http://schemas.microsoft.com/office/drawing/2014/main" id="{F80C1448-6D5C-D548-83B1-64417ADD64CE}"/>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0" name="Slide Number Placeholder 5">
            <a:extLst>
              <a:ext uri="{FF2B5EF4-FFF2-40B4-BE49-F238E27FC236}">
                <a16:creationId xmlns:a16="http://schemas.microsoft.com/office/drawing/2014/main" id="{C82639CE-23BC-4D41-9E2A-BB319EB57FBE}"/>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22" name="Title 1">
            <a:extLst>
              <a:ext uri="{FF2B5EF4-FFF2-40B4-BE49-F238E27FC236}">
                <a16:creationId xmlns:a16="http://schemas.microsoft.com/office/drawing/2014/main" id="{57831B11-FE25-2B4D-9760-E3A4BEB904D1}"/>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bg1"/>
                </a:solidFill>
                <a:highlight>
                  <a:srgbClr val="000000"/>
                </a:highlight>
                <a:latin typeface="Univers Next Pro Condensed" panose="020B0906030202020203" pitchFamily="34" charset="0"/>
              </a:defRPr>
            </a:lvl1pPr>
          </a:lstStyle>
          <a:p>
            <a:r>
              <a:rPr lang="en-US" dirty="0"/>
              <a:t> add headline here</a:t>
            </a:r>
            <a:endParaRPr lang="en-GB" dirty="0"/>
          </a:p>
        </p:txBody>
      </p:sp>
      <p:cxnSp>
        <p:nvCxnSpPr>
          <p:cNvPr id="23" name="Straight Connector 22">
            <a:extLst>
              <a:ext uri="{FF2B5EF4-FFF2-40B4-BE49-F238E27FC236}">
                <a16:creationId xmlns:a16="http://schemas.microsoft.com/office/drawing/2014/main" id="{E170F6DF-87C8-8C4D-AD78-CBC99F743898}"/>
              </a:ext>
            </a:extLst>
          </p:cNvPr>
          <p:cNvCxnSpPr>
            <a:cxnSpLocks/>
          </p:cNvCxnSpPr>
          <p:nvPr userDrawn="1"/>
        </p:nvCxnSpPr>
        <p:spPr>
          <a:xfrm flipV="1">
            <a:off x="16519" y="1391521"/>
            <a:ext cx="12175481" cy="42699"/>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1E0ECEF6-2497-0248-9835-35DF171E2222}"/>
              </a:ext>
            </a:extLst>
          </p:cNvPr>
          <p:cNvSpPr>
            <a:spLocks noGrp="1"/>
          </p:cNvSpPr>
          <p:nvPr>
            <p:ph type="subTitle" idx="1" hasCustomPrompt="1"/>
          </p:nvPr>
        </p:nvSpPr>
        <p:spPr>
          <a:xfrm>
            <a:off x="431998" y="1735200"/>
            <a:ext cx="6393600" cy="3722957"/>
          </a:xfrm>
          <a:solidFill>
            <a:srgbClr val="FFFFFF">
              <a:alpha val="7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27" name="Content Placeholder 2">
            <a:extLst>
              <a:ext uri="{FF2B5EF4-FFF2-40B4-BE49-F238E27FC236}">
                <a16:creationId xmlns:a16="http://schemas.microsoft.com/office/drawing/2014/main" id="{E547F618-F2BA-114A-9CB9-E89CFBA4CC19}"/>
              </a:ext>
            </a:extLst>
          </p:cNvPr>
          <p:cNvSpPr>
            <a:spLocks noGrp="1"/>
          </p:cNvSpPr>
          <p:nvPr>
            <p:ph idx="13" hasCustomPrompt="1"/>
          </p:nvPr>
        </p:nvSpPr>
        <p:spPr>
          <a:xfrm>
            <a:off x="7200000" y="1735977"/>
            <a:ext cx="4360250" cy="3722956"/>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spTree>
    <p:extLst>
      <p:ext uri="{BB962C8B-B14F-4D97-AF65-F5344CB8AC3E}">
        <p14:creationId xmlns:p14="http://schemas.microsoft.com/office/powerpoint/2010/main" val="97708551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ntent and object 8">
    <p:bg>
      <p:bgPr>
        <a:solidFill>
          <a:srgbClr val="00AEEF"/>
        </a:solidFill>
        <a:effectLst/>
      </p:bgPr>
    </p:bg>
    <p:spTree>
      <p:nvGrpSpPr>
        <p:cNvPr id="1" name=""/>
        <p:cNvGrpSpPr/>
        <p:nvPr/>
      </p:nvGrpSpPr>
      <p:grpSpPr>
        <a:xfrm>
          <a:off x="0" y="0"/>
          <a:ext cx="0" cy="0"/>
          <a:chOff x="0" y="0"/>
          <a:chExt cx="0" cy="0"/>
        </a:xfrm>
      </p:grpSpPr>
      <p:sp>
        <p:nvSpPr>
          <p:cNvPr id="19" name="Date Placeholder 3">
            <a:extLst>
              <a:ext uri="{FF2B5EF4-FFF2-40B4-BE49-F238E27FC236}">
                <a16:creationId xmlns:a16="http://schemas.microsoft.com/office/drawing/2014/main" id="{2F809C2A-ED78-774E-803B-763A64F7EE44}"/>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21/09/2020</a:t>
            </a:fld>
            <a:endParaRPr lang="en-GB" dirty="0"/>
          </a:p>
        </p:txBody>
      </p:sp>
      <p:sp>
        <p:nvSpPr>
          <p:cNvPr id="20" name="Footer Placeholder 4">
            <a:extLst>
              <a:ext uri="{FF2B5EF4-FFF2-40B4-BE49-F238E27FC236}">
                <a16:creationId xmlns:a16="http://schemas.microsoft.com/office/drawing/2014/main" id="{D2DB18E1-098A-C447-9B09-1D5CB3187AD5}"/>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1" name="Slide Number Placeholder 5">
            <a:extLst>
              <a:ext uri="{FF2B5EF4-FFF2-40B4-BE49-F238E27FC236}">
                <a16:creationId xmlns:a16="http://schemas.microsoft.com/office/drawing/2014/main" id="{EBBE1BEA-DE79-2243-A210-67BB096908C5}"/>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24" name="Title 1">
            <a:extLst>
              <a:ext uri="{FF2B5EF4-FFF2-40B4-BE49-F238E27FC236}">
                <a16:creationId xmlns:a16="http://schemas.microsoft.com/office/drawing/2014/main" id="{21F060E5-A962-A842-B950-0A236A02ADE9}"/>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bg1"/>
                </a:solidFill>
                <a:highlight>
                  <a:srgbClr val="000000"/>
                </a:highlight>
                <a:latin typeface="Univers Next Pro Condensed" panose="020B0906030202020203" pitchFamily="34" charset="0"/>
              </a:defRPr>
            </a:lvl1pPr>
          </a:lstStyle>
          <a:p>
            <a:r>
              <a:rPr lang="en-US" dirty="0"/>
              <a:t> add headline here</a:t>
            </a:r>
            <a:endParaRPr lang="en-GB" dirty="0"/>
          </a:p>
        </p:txBody>
      </p:sp>
      <p:cxnSp>
        <p:nvCxnSpPr>
          <p:cNvPr id="25" name="Straight Connector 24">
            <a:extLst>
              <a:ext uri="{FF2B5EF4-FFF2-40B4-BE49-F238E27FC236}">
                <a16:creationId xmlns:a16="http://schemas.microsoft.com/office/drawing/2014/main" id="{A93EC14A-A687-FF43-80AE-C62B1C663369}"/>
              </a:ext>
            </a:extLst>
          </p:cNvPr>
          <p:cNvCxnSpPr>
            <a:cxnSpLocks/>
          </p:cNvCxnSpPr>
          <p:nvPr userDrawn="1"/>
        </p:nvCxnSpPr>
        <p:spPr>
          <a:xfrm flipV="1">
            <a:off x="16519" y="1391521"/>
            <a:ext cx="12175481" cy="42699"/>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26" name="Subtitle 2">
            <a:extLst>
              <a:ext uri="{FF2B5EF4-FFF2-40B4-BE49-F238E27FC236}">
                <a16:creationId xmlns:a16="http://schemas.microsoft.com/office/drawing/2014/main" id="{EFA5FD64-D39F-D844-BBE5-45557F16216D}"/>
              </a:ext>
            </a:extLst>
          </p:cNvPr>
          <p:cNvSpPr>
            <a:spLocks noGrp="1"/>
          </p:cNvSpPr>
          <p:nvPr>
            <p:ph type="subTitle" idx="1" hasCustomPrompt="1"/>
          </p:nvPr>
        </p:nvSpPr>
        <p:spPr>
          <a:xfrm>
            <a:off x="433137" y="1735976"/>
            <a:ext cx="6394383" cy="3722957"/>
          </a:xfrm>
          <a:solidFill>
            <a:srgbClr val="CCCCCC"/>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11" name="Content Placeholder 2">
            <a:extLst>
              <a:ext uri="{FF2B5EF4-FFF2-40B4-BE49-F238E27FC236}">
                <a16:creationId xmlns:a16="http://schemas.microsoft.com/office/drawing/2014/main" id="{E181569C-1EDC-A14B-AF66-DC662A22152F}"/>
              </a:ext>
            </a:extLst>
          </p:cNvPr>
          <p:cNvSpPr>
            <a:spLocks noGrp="1"/>
          </p:cNvSpPr>
          <p:nvPr>
            <p:ph idx="13" hasCustomPrompt="1"/>
          </p:nvPr>
        </p:nvSpPr>
        <p:spPr>
          <a:xfrm>
            <a:off x="7200000" y="1735977"/>
            <a:ext cx="4360250" cy="3722956"/>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12" name="Picture 11" descr="A close up of a logo&#10;&#10;Description automatically generated">
            <a:extLst>
              <a:ext uri="{FF2B5EF4-FFF2-40B4-BE49-F238E27FC236}">
                <a16:creationId xmlns:a16="http://schemas.microsoft.com/office/drawing/2014/main" id="{60EC37E3-96A4-4A3B-9F60-DAFF1F72C33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895634" y="5733256"/>
            <a:ext cx="5296365" cy="1138800"/>
          </a:xfrm>
          <a:prstGeom prst="rect">
            <a:avLst/>
          </a:prstGeom>
        </p:spPr>
      </p:pic>
    </p:spTree>
    <p:extLst>
      <p:ext uri="{BB962C8B-B14F-4D97-AF65-F5344CB8AC3E}">
        <p14:creationId xmlns:p14="http://schemas.microsoft.com/office/powerpoint/2010/main" val="107980785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wo text boxes">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B11FE6B6-3EF0-CB4D-B5F9-454E5F1049D3}"/>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tx1"/>
                </a:solidFill>
                <a:highlight>
                  <a:srgbClr val="00AEEF"/>
                </a:highlight>
                <a:latin typeface="Univers Next Pro Condensed" panose="020B0906030202020203" pitchFamily="34" charset="0"/>
              </a:defRPr>
            </a:lvl1pPr>
          </a:lstStyle>
          <a:p>
            <a:r>
              <a:rPr lang="en-US" dirty="0"/>
              <a:t> add headline here</a:t>
            </a:r>
            <a:endParaRPr lang="en-GB" dirty="0"/>
          </a:p>
        </p:txBody>
      </p:sp>
      <p:cxnSp>
        <p:nvCxnSpPr>
          <p:cNvPr id="18" name="Straight Connector 17">
            <a:extLst>
              <a:ext uri="{FF2B5EF4-FFF2-40B4-BE49-F238E27FC236}">
                <a16:creationId xmlns:a16="http://schemas.microsoft.com/office/drawing/2014/main" id="{F84506B1-4BE2-A445-8DE9-D4575C3F1AA8}"/>
              </a:ext>
            </a:extLst>
          </p:cNvPr>
          <p:cNvCxnSpPr>
            <a:cxnSpLocks/>
          </p:cNvCxnSpPr>
          <p:nvPr userDrawn="1"/>
        </p:nvCxnSpPr>
        <p:spPr>
          <a:xfrm flipV="1">
            <a:off x="16519" y="1391521"/>
            <a:ext cx="12175481" cy="42699"/>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1D9C58E6-6A77-E740-8A67-6AE88D1333BD}"/>
              </a:ext>
            </a:extLst>
          </p:cNvPr>
          <p:cNvSpPr>
            <a:spLocks noGrp="1"/>
          </p:cNvSpPr>
          <p:nvPr>
            <p:ph type="subTitle" idx="1" hasCustomPrompt="1"/>
          </p:nvPr>
        </p:nvSpPr>
        <p:spPr>
          <a:xfrm>
            <a:off x="432000" y="1697100"/>
            <a:ext cx="5350894" cy="3722957"/>
          </a:xfrm>
          <a:solidFill>
            <a:srgbClr val="00AEEF">
              <a:alpha val="2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13" name="Text Placeholder 3">
            <a:extLst>
              <a:ext uri="{FF2B5EF4-FFF2-40B4-BE49-F238E27FC236}">
                <a16:creationId xmlns:a16="http://schemas.microsoft.com/office/drawing/2014/main" id="{4EA8AFAC-6634-9D44-9B66-82447A5FC944}"/>
              </a:ext>
            </a:extLst>
          </p:cNvPr>
          <p:cNvSpPr>
            <a:spLocks noGrp="1"/>
          </p:cNvSpPr>
          <p:nvPr>
            <p:ph type="body" sz="quarter" idx="13" hasCustomPrompt="1"/>
          </p:nvPr>
        </p:nvSpPr>
        <p:spPr>
          <a:xfrm>
            <a:off x="6318334" y="1743791"/>
            <a:ext cx="5351463" cy="3722688"/>
          </a:xfrm>
          <a:solidFill>
            <a:srgbClr val="00AEEF">
              <a:alpha val="25000"/>
            </a:srgbClr>
          </a:solidFill>
        </p:spPr>
        <p:txBody>
          <a:bodyPr lIns="180000" tIns="180000" bIns="72000"/>
          <a:lstStyle>
            <a:lvl1pPr marL="342000" indent="-342000">
              <a:buClr>
                <a:srgbClr val="00AEEF"/>
              </a:buClr>
              <a:buFont typeface="Wingdings" pitchFamily="2" charset="2"/>
              <a:buChar char="§"/>
              <a:defRPr lang="en-US" sz="3200" b="0" i="0" kern="1200" baseline="0" dirty="0" smtClean="0">
                <a:solidFill>
                  <a:schemeClr val="tx1"/>
                </a:solidFill>
                <a:latin typeface="Univers Next Pro" panose="020B0503030202020203" pitchFamily="34" charset="77"/>
                <a:ea typeface="+mn-ea"/>
                <a:cs typeface="Univers" panose="020F0502020204030204" pitchFamily="34" charset="0"/>
              </a:defRPr>
            </a:lvl1pPr>
            <a:lvl2pPr marL="792000" indent="-342000">
              <a:buClr>
                <a:srgbClr val="999999"/>
              </a:buClr>
              <a:buFont typeface="Wingdings" pitchFamily="2" charset="2"/>
              <a:buChar char="§"/>
              <a:defRPr lang="en-US" sz="2800" b="0" i="0" kern="1200" dirty="0" smtClean="0">
                <a:solidFill>
                  <a:schemeClr val="tx1"/>
                </a:solidFill>
                <a:latin typeface="Univers Next Pro" panose="020B0503030202020203" pitchFamily="34" charset="77"/>
                <a:ea typeface="+mn-ea"/>
                <a:cs typeface="Univers" panose="020F0502020204030204" pitchFamily="34" charset="0"/>
              </a:defRPr>
            </a:lvl2pPr>
            <a:lvl3pPr marL="1198800" indent="-284400">
              <a:buClr>
                <a:srgbClr val="00AEEF"/>
              </a:buClr>
              <a:buFont typeface="Wingdings" pitchFamily="2" charset="2"/>
              <a:buChar char="§"/>
              <a:defRPr lang="en-US" sz="2400" b="0" i="0" kern="1200" dirty="0" smtClean="0">
                <a:solidFill>
                  <a:schemeClr val="tx1"/>
                </a:solidFill>
                <a:latin typeface="Univers Next Pro" panose="020B0503030202020203" pitchFamily="34" charset="77"/>
                <a:ea typeface="+mn-ea"/>
                <a:cs typeface="Univers" panose="020F0502020204030204" pitchFamily="34" charset="0"/>
              </a:defRPr>
            </a:lvl3pPr>
            <a:lvl4pPr marL="1656000" indent="-284400">
              <a:buClr>
                <a:srgbClr val="999999"/>
              </a:buClr>
              <a:buFont typeface="Wingdings" pitchFamily="2" charset="2"/>
              <a:buChar char="§"/>
              <a:defRPr lang="en-US" sz="2000" b="0" i="0" kern="1200" dirty="0">
                <a:solidFill>
                  <a:schemeClr val="tx1"/>
                </a:solidFill>
                <a:latin typeface="Univers Next Pro" panose="020B0503030202020203" pitchFamily="34" charset="77"/>
                <a:ea typeface="+mn-ea"/>
                <a:cs typeface="Univers" panose="020F0502020204030204" pitchFamily="34" charset="0"/>
              </a:defRPr>
            </a:lvl4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pic>
        <p:nvPicPr>
          <p:cNvPr id="3" name="Picture 2" descr="A picture containing drawing&#10;&#10;Description automatically generated">
            <a:extLst>
              <a:ext uri="{FF2B5EF4-FFF2-40B4-BE49-F238E27FC236}">
                <a16:creationId xmlns:a16="http://schemas.microsoft.com/office/drawing/2014/main" id="{DE2BF188-8574-4CF0-9C2C-A22D7FCF2AE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840536" y="5778558"/>
            <a:ext cx="5351464" cy="1150647"/>
          </a:xfrm>
          <a:prstGeom prst="rect">
            <a:avLst/>
          </a:prstGeom>
        </p:spPr>
      </p:pic>
    </p:spTree>
    <p:extLst>
      <p:ext uri="{BB962C8B-B14F-4D97-AF65-F5344CB8AC3E}">
        <p14:creationId xmlns:p14="http://schemas.microsoft.com/office/powerpoint/2010/main" val="21003489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imple text">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2786F8ED-6F66-BE45-ADC6-D6BC0CEF0183}"/>
              </a:ext>
            </a:extLst>
          </p:cNvPr>
          <p:cNvSpPr>
            <a:spLocks noGrp="1"/>
          </p:cNvSpPr>
          <p:nvPr>
            <p:ph type="body" sz="quarter" idx="11" hasCustomPrompt="1"/>
          </p:nvPr>
        </p:nvSpPr>
        <p:spPr>
          <a:xfrm>
            <a:off x="360000" y="1652580"/>
            <a:ext cx="10858500" cy="4092575"/>
          </a:xfrm>
        </p:spPr>
        <p:txBody>
          <a:bodyPr tIns="180000"/>
          <a:lstStyle>
            <a:lvl1pPr marL="457200" indent="-457200">
              <a:spcAft>
                <a:spcPts val="1000"/>
              </a:spcAft>
              <a:buClr>
                <a:srgbClr val="00AEEF"/>
              </a:buClr>
              <a:buFont typeface="Wingdings" pitchFamily="2" charset="2"/>
              <a:buChar char="§"/>
              <a:defRPr/>
            </a:lvl1pPr>
            <a:lvl2pPr marL="800100" indent="-342900">
              <a:buClr>
                <a:schemeClr val="tx1"/>
              </a:buClr>
              <a:buFont typeface="Wingdings" pitchFamily="2" charset="2"/>
              <a:buChar char="§"/>
              <a:defRPr/>
            </a:lvl2pPr>
            <a:lvl3pPr marL="1143000" indent="-228600">
              <a:buClr>
                <a:srgbClr val="00AEEF"/>
              </a:buClr>
              <a:buFont typeface="Wingdings" pitchFamily="2" charset="2"/>
              <a:buChar char="§"/>
              <a:defRPr/>
            </a:lvl3pPr>
            <a:lvl4pPr marL="1600200" indent="-228600">
              <a:buClr>
                <a:schemeClr val="tx1"/>
              </a:buClr>
              <a:buFont typeface="Wingdings" pitchFamily="2" charset="2"/>
              <a:buChar char="§"/>
              <a:defRPr/>
            </a:lvl4pPr>
            <a:lvl5pPr marL="2114550" indent="-285750">
              <a:buClr>
                <a:srgbClr val="00AEEF"/>
              </a:buClr>
              <a:buFont typeface="Wingdings" pitchFamily="2" charset="2"/>
              <a:buChar char="§"/>
              <a:defRPr/>
            </a:lvl5pPr>
          </a:lstStyle>
          <a:p>
            <a:pPr lvl="0"/>
            <a:r>
              <a:rPr lang="en-US" b="0" i="0" dirty="0">
                <a:latin typeface="Univers Next Pro" panose="020B0503030202020203" pitchFamily="34" charset="77"/>
                <a:cs typeface="Univers" panose="020F0502020204030204" pitchFamily="34" charset="0"/>
              </a:rPr>
              <a:t>Click to add engaging text</a:t>
            </a:r>
          </a:p>
          <a:p>
            <a:pPr lvl="0"/>
            <a:r>
              <a:rPr lang="en-US" b="0" i="0" dirty="0">
                <a:latin typeface="Univers Next Pro" panose="020B0503030202020203" pitchFamily="34" charset="77"/>
                <a:cs typeface="Univers" panose="020F0502020204030204" pitchFamily="34" charset="0"/>
              </a:rPr>
              <a:t>And some more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a:p>
            <a:pPr lvl="4"/>
            <a:endParaRPr lang="en-US" b="0" i="0" dirty="0">
              <a:latin typeface="Univers Next Pro" panose="020B0503030202020203" pitchFamily="34" charset="77"/>
              <a:cs typeface="Univers" panose="020F0502020204030204" pitchFamily="34" charset="0"/>
            </a:endParaRPr>
          </a:p>
        </p:txBody>
      </p:sp>
      <p:cxnSp>
        <p:nvCxnSpPr>
          <p:cNvPr id="6" name="Straight Connector 5">
            <a:extLst>
              <a:ext uri="{FF2B5EF4-FFF2-40B4-BE49-F238E27FC236}">
                <a16:creationId xmlns:a16="http://schemas.microsoft.com/office/drawing/2014/main" id="{032FFBB5-AF36-DC41-B7D2-D1C8564792E3}"/>
              </a:ext>
            </a:extLst>
          </p:cNvPr>
          <p:cNvCxnSpPr>
            <a:cxnSpLocks/>
          </p:cNvCxnSpPr>
          <p:nvPr userDrawn="1"/>
        </p:nvCxnSpPr>
        <p:spPr>
          <a:xfrm flipV="1">
            <a:off x="16519" y="1391521"/>
            <a:ext cx="12175481" cy="42699"/>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8" name="Title 1">
            <a:extLst>
              <a:ext uri="{FF2B5EF4-FFF2-40B4-BE49-F238E27FC236}">
                <a16:creationId xmlns:a16="http://schemas.microsoft.com/office/drawing/2014/main" id="{CA965B56-7434-4F4E-9C33-F1D3F131942D}"/>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rgbClr val="00AEEF"/>
                </a:solidFill>
                <a:latin typeface="Univers Next Pro Condensed" panose="020B0906030202020203" pitchFamily="34" charset="0"/>
              </a:defRPr>
            </a:lvl1pPr>
          </a:lstStyle>
          <a:p>
            <a:r>
              <a:rPr lang="en-US" dirty="0"/>
              <a:t> add headline here</a:t>
            </a:r>
            <a:endParaRPr lang="en-GB" dirty="0"/>
          </a:p>
        </p:txBody>
      </p:sp>
    </p:spTree>
    <p:extLst>
      <p:ext uri="{BB962C8B-B14F-4D97-AF65-F5344CB8AC3E}">
        <p14:creationId xmlns:p14="http://schemas.microsoft.com/office/powerpoint/2010/main" val="47216627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Simple text">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CA965B56-7434-4F4E-9C33-F1D3F131942D}"/>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rgbClr val="00AEEF"/>
                </a:solidFill>
                <a:latin typeface="Univers Next Pro Condensed" panose="020B0906030202020203" pitchFamily="34" charset="0"/>
              </a:defRPr>
            </a:lvl1pPr>
          </a:lstStyle>
          <a:p>
            <a:r>
              <a:rPr lang="en-US" dirty="0"/>
              <a:t> add headline here</a:t>
            </a:r>
            <a:endParaRPr lang="en-GB" dirty="0"/>
          </a:p>
        </p:txBody>
      </p:sp>
      <p:pic>
        <p:nvPicPr>
          <p:cNvPr id="9" name="Picture 8" descr="A picture containing drawing&#10;&#10;Description automatically generated">
            <a:extLst>
              <a:ext uri="{FF2B5EF4-FFF2-40B4-BE49-F238E27FC236}">
                <a16:creationId xmlns:a16="http://schemas.microsoft.com/office/drawing/2014/main" id="{45E98885-D580-4C7F-9EFC-0BD05E644B8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315200" y="5918718"/>
            <a:ext cx="4876800" cy="1048587"/>
          </a:xfrm>
          <a:prstGeom prst="rect">
            <a:avLst/>
          </a:prstGeom>
        </p:spPr>
      </p:pic>
    </p:spTree>
    <p:extLst>
      <p:ext uri="{BB962C8B-B14F-4D97-AF65-F5344CB8AC3E}">
        <p14:creationId xmlns:p14="http://schemas.microsoft.com/office/powerpoint/2010/main" val="3558144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4 causes Happy Healthy">
    <p:bg>
      <p:bgPr>
        <a:solidFill>
          <a:srgbClr val="00AEEF"/>
        </a:solidFill>
        <a:effectLst/>
      </p:bgPr>
    </p:bg>
    <p:spTree>
      <p:nvGrpSpPr>
        <p:cNvPr id="1" name=""/>
        <p:cNvGrpSpPr/>
        <p:nvPr/>
      </p:nvGrpSpPr>
      <p:grpSpPr>
        <a:xfrm>
          <a:off x="0" y="0"/>
          <a:ext cx="0" cy="0"/>
          <a:chOff x="0" y="0"/>
          <a:chExt cx="0" cy="0"/>
        </a:xfrm>
      </p:grpSpPr>
      <p:sp>
        <p:nvSpPr>
          <p:cNvPr id="18" name="Date Placeholder 3">
            <a:extLst>
              <a:ext uri="{FF2B5EF4-FFF2-40B4-BE49-F238E27FC236}">
                <a16:creationId xmlns:a16="http://schemas.microsoft.com/office/drawing/2014/main" id="{B485FB32-7577-A147-BB4B-6D806D53DF3C}"/>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21/09/2020</a:t>
            </a:fld>
            <a:endParaRPr lang="en-GB" dirty="0"/>
          </a:p>
        </p:txBody>
      </p:sp>
      <p:sp>
        <p:nvSpPr>
          <p:cNvPr id="19" name="Footer Placeholder 4">
            <a:extLst>
              <a:ext uri="{FF2B5EF4-FFF2-40B4-BE49-F238E27FC236}">
                <a16:creationId xmlns:a16="http://schemas.microsoft.com/office/drawing/2014/main" id="{F80C1448-6D5C-D548-83B1-64417ADD64CE}"/>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0" name="Slide Number Placeholder 5">
            <a:extLst>
              <a:ext uri="{FF2B5EF4-FFF2-40B4-BE49-F238E27FC236}">
                <a16:creationId xmlns:a16="http://schemas.microsoft.com/office/drawing/2014/main" id="{C82639CE-23BC-4D41-9E2A-BB319EB57FBE}"/>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22" name="Title 1">
            <a:extLst>
              <a:ext uri="{FF2B5EF4-FFF2-40B4-BE49-F238E27FC236}">
                <a16:creationId xmlns:a16="http://schemas.microsoft.com/office/drawing/2014/main" id="{57831B11-FE25-2B4D-9760-E3A4BEB904D1}"/>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bg1"/>
                </a:solidFill>
                <a:highlight>
                  <a:srgbClr val="000000"/>
                </a:highlight>
                <a:latin typeface="Univers Next Pro Condensed" panose="020B0906030202020203" pitchFamily="34" charset="0"/>
              </a:defRPr>
            </a:lvl1pPr>
          </a:lstStyle>
          <a:p>
            <a:r>
              <a:rPr lang="en-US" dirty="0"/>
              <a:t> Happy, healthy lives </a:t>
            </a:r>
            <a:endParaRPr lang="en-GB" dirty="0"/>
          </a:p>
        </p:txBody>
      </p:sp>
      <p:cxnSp>
        <p:nvCxnSpPr>
          <p:cNvPr id="23" name="Straight Connector 22">
            <a:extLst>
              <a:ext uri="{FF2B5EF4-FFF2-40B4-BE49-F238E27FC236}">
                <a16:creationId xmlns:a16="http://schemas.microsoft.com/office/drawing/2014/main" id="{E170F6DF-87C8-8C4D-AD78-CBC99F743898}"/>
              </a:ext>
            </a:extLst>
          </p:cNvPr>
          <p:cNvCxnSpPr>
            <a:cxnSpLocks/>
          </p:cNvCxnSpPr>
          <p:nvPr userDrawn="1"/>
        </p:nvCxnSpPr>
        <p:spPr>
          <a:xfrm flipV="1">
            <a:off x="16519" y="1391521"/>
            <a:ext cx="12175481" cy="42699"/>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1E0ECEF6-2497-0248-9835-35DF171E2222}"/>
              </a:ext>
            </a:extLst>
          </p:cNvPr>
          <p:cNvSpPr>
            <a:spLocks noGrp="1"/>
          </p:cNvSpPr>
          <p:nvPr>
            <p:ph type="subTitle" idx="1" hasCustomPrompt="1"/>
          </p:nvPr>
        </p:nvSpPr>
        <p:spPr>
          <a:xfrm>
            <a:off x="431998" y="1735200"/>
            <a:ext cx="6393600" cy="3722957"/>
          </a:xfrm>
          <a:solidFill>
            <a:srgbClr val="FFFFFF">
              <a:alpha val="7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pic>
        <p:nvPicPr>
          <p:cNvPr id="5" name="Picture 4" descr="A group of people posing for the camera&#10;&#10;Description automatically generated">
            <a:extLst>
              <a:ext uri="{FF2B5EF4-FFF2-40B4-BE49-F238E27FC236}">
                <a16:creationId xmlns:a16="http://schemas.microsoft.com/office/drawing/2014/main" id="{B521DE52-F672-42FF-B152-EAC43626C1AF}"/>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7555613" y="1724410"/>
            <a:ext cx="3722958" cy="3733747"/>
          </a:xfrm>
          <a:prstGeom prst="rect">
            <a:avLst/>
          </a:prstGeom>
        </p:spPr>
      </p:pic>
      <p:pic>
        <p:nvPicPr>
          <p:cNvPr id="14" name="Picture 13" descr="A close up of a logo&#10;&#10;Description automatically generated">
            <a:extLst>
              <a:ext uri="{FF2B5EF4-FFF2-40B4-BE49-F238E27FC236}">
                <a16:creationId xmlns:a16="http://schemas.microsoft.com/office/drawing/2014/main" id="{EFAD32A9-DA84-4E54-8571-875AEEB0F524}"/>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895634" y="5790406"/>
            <a:ext cx="5296365" cy="1138800"/>
          </a:xfrm>
          <a:prstGeom prst="rect">
            <a:avLst/>
          </a:prstGeom>
        </p:spPr>
      </p:pic>
    </p:spTree>
    <p:extLst>
      <p:ext uri="{BB962C8B-B14F-4D97-AF65-F5344CB8AC3E}">
        <p14:creationId xmlns:p14="http://schemas.microsoft.com/office/powerpoint/2010/main" val="318081897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4 causes Education">
    <p:bg>
      <p:bgPr>
        <a:solidFill>
          <a:srgbClr val="00AEEF"/>
        </a:solidFill>
        <a:effectLst/>
      </p:bgPr>
    </p:bg>
    <p:spTree>
      <p:nvGrpSpPr>
        <p:cNvPr id="1" name=""/>
        <p:cNvGrpSpPr/>
        <p:nvPr/>
      </p:nvGrpSpPr>
      <p:grpSpPr>
        <a:xfrm>
          <a:off x="0" y="0"/>
          <a:ext cx="0" cy="0"/>
          <a:chOff x="0" y="0"/>
          <a:chExt cx="0" cy="0"/>
        </a:xfrm>
      </p:grpSpPr>
      <p:sp>
        <p:nvSpPr>
          <p:cNvPr id="18" name="Date Placeholder 3">
            <a:extLst>
              <a:ext uri="{FF2B5EF4-FFF2-40B4-BE49-F238E27FC236}">
                <a16:creationId xmlns:a16="http://schemas.microsoft.com/office/drawing/2014/main" id="{B485FB32-7577-A147-BB4B-6D806D53DF3C}"/>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21/09/2020</a:t>
            </a:fld>
            <a:endParaRPr lang="en-GB" dirty="0"/>
          </a:p>
        </p:txBody>
      </p:sp>
      <p:sp>
        <p:nvSpPr>
          <p:cNvPr id="19" name="Footer Placeholder 4">
            <a:extLst>
              <a:ext uri="{FF2B5EF4-FFF2-40B4-BE49-F238E27FC236}">
                <a16:creationId xmlns:a16="http://schemas.microsoft.com/office/drawing/2014/main" id="{F80C1448-6D5C-D548-83B1-64417ADD64CE}"/>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0" name="Slide Number Placeholder 5">
            <a:extLst>
              <a:ext uri="{FF2B5EF4-FFF2-40B4-BE49-F238E27FC236}">
                <a16:creationId xmlns:a16="http://schemas.microsoft.com/office/drawing/2014/main" id="{C82639CE-23BC-4D41-9E2A-BB319EB57FBE}"/>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22" name="Title 1">
            <a:extLst>
              <a:ext uri="{FF2B5EF4-FFF2-40B4-BE49-F238E27FC236}">
                <a16:creationId xmlns:a16="http://schemas.microsoft.com/office/drawing/2014/main" id="{57831B11-FE25-2B4D-9760-E3A4BEB904D1}"/>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bg1"/>
                </a:solidFill>
                <a:highlight>
                  <a:srgbClr val="000000"/>
                </a:highlight>
                <a:latin typeface="Univers Next Pro Condensed" panose="020B0906030202020203" pitchFamily="34" charset="0"/>
              </a:defRPr>
            </a:lvl1pPr>
          </a:lstStyle>
          <a:p>
            <a:r>
              <a:rPr lang="en-US" dirty="0"/>
              <a:t> education</a:t>
            </a:r>
            <a:endParaRPr lang="en-GB" dirty="0"/>
          </a:p>
        </p:txBody>
      </p:sp>
      <p:cxnSp>
        <p:nvCxnSpPr>
          <p:cNvPr id="23" name="Straight Connector 22">
            <a:extLst>
              <a:ext uri="{FF2B5EF4-FFF2-40B4-BE49-F238E27FC236}">
                <a16:creationId xmlns:a16="http://schemas.microsoft.com/office/drawing/2014/main" id="{E170F6DF-87C8-8C4D-AD78-CBC99F743898}"/>
              </a:ext>
            </a:extLst>
          </p:cNvPr>
          <p:cNvCxnSpPr>
            <a:cxnSpLocks/>
          </p:cNvCxnSpPr>
          <p:nvPr userDrawn="1"/>
        </p:nvCxnSpPr>
        <p:spPr>
          <a:xfrm flipV="1">
            <a:off x="16519" y="1391521"/>
            <a:ext cx="12175481" cy="42699"/>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1E0ECEF6-2497-0248-9835-35DF171E2222}"/>
              </a:ext>
            </a:extLst>
          </p:cNvPr>
          <p:cNvSpPr>
            <a:spLocks noGrp="1"/>
          </p:cNvSpPr>
          <p:nvPr>
            <p:ph type="subTitle" idx="1" hasCustomPrompt="1"/>
          </p:nvPr>
        </p:nvSpPr>
        <p:spPr>
          <a:xfrm>
            <a:off x="431998" y="1735200"/>
            <a:ext cx="6393600" cy="3722957"/>
          </a:xfrm>
          <a:solidFill>
            <a:srgbClr val="FFFFFF">
              <a:alpha val="7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pic>
        <p:nvPicPr>
          <p:cNvPr id="11" name="Picture 10">
            <a:extLst>
              <a:ext uri="{FF2B5EF4-FFF2-40B4-BE49-F238E27FC236}">
                <a16:creationId xmlns:a16="http://schemas.microsoft.com/office/drawing/2014/main" id="{FF10F82B-DCE9-D446-8716-17CA4294A43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318334" y="5864401"/>
            <a:ext cx="5873666" cy="993599"/>
          </a:xfrm>
          <a:prstGeom prst="rect">
            <a:avLst/>
          </a:prstGeom>
        </p:spPr>
      </p:pic>
      <p:pic>
        <p:nvPicPr>
          <p:cNvPr id="8" name="Picture 7" descr="A picture containing grass, outdoor, building, man&#10;&#10;Description automatically generated">
            <a:extLst>
              <a:ext uri="{FF2B5EF4-FFF2-40B4-BE49-F238E27FC236}">
                <a16:creationId xmlns:a16="http://schemas.microsoft.com/office/drawing/2014/main" id="{4F095093-BD19-4072-9C47-B89A1EA671AB}"/>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b="-216"/>
          <a:stretch/>
        </p:blipFill>
        <p:spPr>
          <a:xfrm>
            <a:off x="7551452" y="1715768"/>
            <a:ext cx="3802348" cy="3749196"/>
          </a:xfrm>
          <a:prstGeom prst="rect">
            <a:avLst/>
          </a:prstGeom>
        </p:spPr>
      </p:pic>
    </p:spTree>
    <p:extLst>
      <p:ext uri="{BB962C8B-B14F-4D97-AF65-F5344CB8AC3E}">
        <p14:creationId xmlns:p14="http://schemas.microsoft.com/office/powerpoint/2010/main" val="351905500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4 causes Children on the move">
    <p:bg>
      <p:bgPr>
        <a:solidFill>
          <a:srgbClr val="00AEEF"/>
        </a:solidFill>
        <a:effectLst/>
      </p:bgPr>
    </p:bg>
    <p:spTree>
      <p:nvGrpSpPr>
        <p:cNvPr id="1" name=""/>
        <p:cNvGrpSpPr/>
        <p:nvPr/>
      </p:nvGrpSpPr>
      <p:grpSpPr>
        <a:xfrm>
          <a:off x="0" y="0"/>
          <a:ext cx="0" cy="0"/>
          <a:chOff x="0" y="0"/>
          <a:chExt cx="0" cy="0"/>
        </a:xfrm>
      </p:grpSpPr>
      <p:sp>
        <p:nvSpPr>
          <p:cNvPr id="18" name="Date Placeholder 3">
            <a:extLst>
              <a:ext uri="{FF2B5EF4-FFF2-40B4-BE49-F238E27FC236}">
                <a16:creationId xmlns:a16="http://schemas.microsoft.com/office/drawing/2014/main" id="{B485FB32-7577-A147-BB4B-6D806D53DF3C}"/>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21/09/2020</a:t>
            </a:fld>
            <a:endParaRPr lang="en-GB" dirty="0"/>
          </a:p>
        </p:txBody>
      </p:sp>
      <p:sp>
        <p:nvSpPr>
          <p:cNvPr id="19" name="Footer Placeholder 4">
            <a:extLst>
              <a:ext uri="{FF2B5EF4-FFF2-40B4-BE49-F238E27FC236}">
                <a16:creationId xmlns:a16="http://schemas.microsoft.com/office/drawing/2014/main" id="{F80C1448-6D5C-D548-83B1-64417ADD64CE}"/>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0" name="Slide Number Placeholder 5">
            <a:extLst>
              <a:ext uri="{FF2B5EF4-FFF2-40B4-BE49-F238E27FC236}">
                <a16:creationId xmlns:a16="http://schemas.microsoft.com/office/drawing/2014/main" id="{C82639CE-23BC-4D41-9E2A-BB319EB57FBE}"/>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22" name="Title 1">
            <a:extLst>
              <a:ext uri="{FF2B5EF4-FFF2-40B4-BE49-F238E27FC236}">
                <a16:creationId xmlns:a16="http://schemas.microsoft.com/office/drawing/2014/main" id="{57831B11-FE25-2B4D-9760-E3A4BEB904D1}"/>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bg1"/>
                </a:solidFill>
                <a:highlight>
                  <a:srgbClr val="000000"/>
                </a:highlight>
                <a:latin typeface="Univers Next Pro Condensed" panose="020B0906030202020203" pitchFamily="34" charset="0"/>
              </a:defRPr>
            </a:lvl1pPr>
          </a:lstStyle>
          <a:p>
            <a:r>
              <a:rPr lang="en-US" dirty="0"/>
              <a:t> Children on the move</a:t>
            </a:r>
            <a:endParaRPr lang="en-GB" dirty="0"/>
          </a:p>
        </p:txBody>
      </p:sp>
      <p:cxnSp>
        <p:nvCxnSpPr>
          <p:cNvPr id="23" name="Straight Connector 22">
            <a:extLst>
              <a:ext uri="{FF2B5EF4-FFF2-40B4-BE49-F238E27FC236}">
                <a16:creationId xmlns:a16="http://schemas.microsoft.com/office/drawing/2014/main" id="{E170F6DF-87C8-8C4D-AD78-CBC99F743898}"/>
              </a:ext>
            </a:extLst>
          </p:cNvPr>
          <p:cNvCxnSpPr>
            <a:cxnSpLocks/>
          </p:cNvCxnSpPr>
          <p:nvPr userDrawn="1"/>
        </p:nvCxnSpPr>
        <p:spPr>
          <a:xfrm flipV="1">
            <a:off x="16519" y="1391521"/>
            <a:ext cx="12175481" cy="42699"/>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1E0ECEF6-2497-0248-9835-35DF171E2222}"/>
              </a:ext>
            </a:extLst>
          </p:cNvPr>
          <p:cNvSpPr>
            <a:spLocks noGrp="1"/>
          </p:cNvSpPr>
          <p:nvPr>
            <p:ph type="subTitle" idx="1" hasCustomPrompt="1"/>
          </p:nvPr>
        </p:nvSpPr>
        <p:spPr>
          <a:xfrm>
            <a:off x="431998" y="1735200"/>
            <a:ext cx="6393600" cy="3722957"/>
          </a:xfrm>
          <a:solidFill>
            <a:srgbClr val="FFFFFF">
              <a:alpha val="7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pic>
        <p:nvPicPr>
          <p:cNvPr id="12" name="Picture 11" descr="A couple of people posing for the camera&#10;&#10;Description automatically generated">
            <a:extLst>
              <a:ext uri="{FF2B5EF4-FFF2-40B4-BE49-F238E27FC236}">
                <a16:creationId xmlns:a16="http://schemas.microsoft.com/office/drawing/2014/main" id="{628FD798-F96A-47F7-91FA-9B23B97FB8F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737657" y="1733030"/>
            <a:ext cx="3622280" cy="3733449"/>
          </a:xfrm>
          <a:prstGeom prst="rect">
            <a:avLst/>
          </a:prstGeom>
        </p:spPr>
      </p:pic>
      <p:pic>
        <p:nvPicPr>
          <p:cNvPr id="21" name="Picture 20" descr="A close up of a logo&#10;&#10;Description automatically generated">
            <a:extLst>
              <a:ext uri="{FF2B5EF4-FFF2-40B4-BE49-F238E27FC236}">
                <a16:creationId xmlns:a16="http://schemas.microsoft.com/office/drawing/2014/main" id="{BD4E0E52-D9BA-44A7-BC31-28D13E38C46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895634" y="5790406"/>
            <a:ext cx="5296365" cy="1138800"/>
          </a:xfrm>
          <a:prstGeom prst="rect">
            <a:avLst/>
          </a:prstGeom>
        </p:spPr>
      </p:pic>
    </p:spTree>
    <p:extLst>
      <p:ext uri="{BB962C8B-B14F-4D97-AF65-F5344CB8AC3E}">
        <p14:creationId xmlns:p14="http://schemas.microsoft.com/office/powerpoint/2010/main" val="276964221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4 causes Ending violence">
    <p:bg>
      <p:bgPr>
        <a:solidFill>
          <a:srgbClr val="00AEEF"/>
        </a:solidFill>
        <a:effectLst/>
      </p:bgPr>
    </p:bg>
    <p:spTree>
      <p:nvGrpSpPr>
        <p:cNvPr id="1" name=""/>
        <p:cNvGrpSpPr/>
        <p:nvPr/>
      </p:nvGrpSpPr>
      <p:grpSpPr>
        <a:xfrm>
          <a:off x="0" y="0"/>
          <a:ext cx="0" cy="0"/>
          <a:chOff x="0" y="0"/>
          <a:chExt cx="0" cy="0"/>
        </a:xfrm>
      </p:grpSpPr>
      <p:sp>
        <p:nvSpPr>
          <p:cNvPr id="18" name="Date Placeholder 3">
            <a:extLst>
              <a:ext uri="{FF2B5EF4-FFF2-40B4-BE49-F238E27FC236}">
                <a16:creationId xmlns:a16="http://schemas.microsoft.com/office/drawing/2014/main" id="{B485FB32-7577-A147-BB4B-6D806D53DF3C}"/>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21/09/2020</a:t>
            </a:fld>
            <a:endParaRPr lang="en-GB" dirty="0"/>
          </a:p>
        </p:txBody>
      </p:sp>
      <p:sp>
        <p:nvSpPr>
          <p:cNvPr id="19" name="Footer Placeholder 4">
            <a:extLst>
              <a:ext uri="{FF2B5EF4-FFF2-40B4-BE49-F238E27FC236}">
                <a16:creationId xmlns:a16="http://schemas.microsoft.com/office/drawing/2014/main" id="{F80C1448-6D5C-D548-83B1-64417ADD64CE}"/>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0" name="Slide Number Placeholder 5">
            <a:extLst>
              <a:ext uri="{FF2B5EF4-FFF2-40B4-BE49-F238E27FC236}">
                <a16:creationId xmlns:a16="http://schemas.microsoft.com/office/drawing/2014/main" id="{C82639CE-23BC-4D41-9E2A-BB319EB57FBE}"/>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22" name="Title 1">
            <a:extLst>
              <a:ext uri="{FF2B5EF4-FFF2-40B4-BE49-F238E27FC236}">
                <a16:creationId xmlns:a16="http://schemas.microsoft.com/office/drawing/2014/main" id="{57831B11-FE25-2B4D-9760-E3A4BEB904D1}"/>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bg1"/>
                </a:solidFill>
                <a:highlight>
                  <a:srgbClr val="000000"/>
                </a:highlight>
                <a:latin typeface="Univers Next Pro Condensed" panose="020B0906030202020203" pitchFamily="34" charset="0"/>
              </a:defRPr>
            </a:lvl1pPr>
          </a:lstStyle>
          <a:p>
            <a:r>
              <a:rPr lang="en-US" dirty="0"/>
              <a:t> Ending violence</a:t>
            </a:r>
            <a:endParaRPr lang="en-GB" dirty="0"/>
          </a:p>
        </p:txBody>
      </p:sp>
      <p:cxnSp>
        <p:nvCxnSpPr>
          <p:cNvPr id="23" name="Straight Connector 22">
            <a:extLst>
              <a:ext uri="{FF2B5EF4-FFF2-40B4-BE49-F238E27FC236}">
                <a16:creationId xmlns:a16="http://schemas.microsoft.com/office/drawing/2014/main" id="{E170F6DF-87C8-8C4D-AD78-CBC99F743898}"/>
              </a:ext>
            </a:extLst>
          </p:cNvPr>
          <p:cNvCxnSpPr>
            <a:cxnSpLocks/>
          </p:cNvCxnSpPr>
          <p:nvPr userDrawn="1"/>
        </p:nvCxnSpPr>
        <p:spPr>
          <a:xfrm flipV="1">
            <a:off x="16519" y="1391521"/>
            <a:ext cx="12175481" cy="42699"/>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1E0ECEF6-2497-0248-9835-35DF171E2222}"/>
              </a:ext>
            </a:extLst>
          </p:cNvPr>
          <p:cNvSpPr>
            <a:spLocks noGrp="1"/>
          </p:cNvSpPr>
          <p:nvPr>
            <p:ph type="subTitle" idx="1" hasCustomPrompt="1"/>
          </p:nvPr>
        </p:nvSpPr>
        <p:spPr>
          <a:xfrm>
            <a:off x="431998" y="1735200"/>
            <a:ext cx="6393600" cy="3722957"/>
          </a:xfrm>
          <a:solidFill>
            <a:srgbClr val="FFFFFF">
              <a:alpha val="7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pic>
        <p:nvPicPr>
          <p:cNvPr id="3" name="Picture 2" descr="Two people sitting on a bench&#10;&#10;Description automatically generated">
            <a:extLst>
              <a:ext uri="{FF2B5EF4-FFF2-40B4-BE49-F238E27FC236}">
                <a16:creationId xmlns:a16="http://schemas.microsoft.com/office/drawing/2014/main" id="{FE552C36-7447-4782-9DB5-5F5C5C254015}"/>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7475252" y="1735201"/>
            <a:ext cx="3859497" cy="3702722"/>
          </a:xfrm>
          <a:prstGeom prst="rect">
            <a:avLst/>
          </a:prstGeom>
        </p:spPr>
      </p:pic>
      <p:pic>
        <p:nvPicPr>
          <p:cNvPr id="12" name="Picture 11" descr="A close up of a logo&#10;&#10;Description automatically generated">
            <a:extLst>
              <a:ext uri="{FF2B5EF4-FFF2-40B4-BE49-F238E27FC236}">
                <a16:creationId xmlns:a16="http://schemas.microsoft.com/office/drawing/2014/main" id="{7D60D268-A37E-4873-ADD6-D87A1B4FE0DA}"/>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895634" y="5828506"/>
            <a:ext cx="5296365" cy="1138800"/>
          </a:xfrm>
          <a:prstGeom prst="rect">
            <a:avLst/>
          </a:prstGeom>
        </p:spPr>
      </p:pic>
    </p:spTree>
    <p:extLst>
      <p:ext uri="{BB962C8B-B14F-4D97-AF65-F5344CB8AC3E}">
        <p14:creationId xmlns:p14="http://schemas.microsoft.com/office/powerpoint/2010/main" val="3780709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3">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picture containing young, boy, holding, standing&#10;&#10;Description automatically generated">
            <a:extLst>
              <a:ext uri="{FF2B5EF4-FFF2-40B4-BE49-F238E27FC236}">
                <a16:creationId xmlns:a16="http://schemas.microsoft.com/office/drawing/2014/main" id="{0CA56492-9AEA-4C75-A96B-AA60426C42DB}"/>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525" y="0"/>
            <a:ext cx="12192000" cy="6858000"/>
          </a:xfrm>
          <a:prstGeom prst="rect">
            <a:avLst/>
          </a:prstGeom>
        </p:spPr>
      </p:pic>
      <p:sp>
        <p:nvSpPr>
          <p:cNvPr id="7" name="Title 1">
            <a:extLst>
              <a:ext uri="{FF2B5EF4-FFF2-40B4-BE49-F238E27FC236}">
                <a16:creationId xmlns:a16="http://schemas.microsoft.com/office/drawing/2014/main" id="{55100B51-580C-4F91-8BC3-7D0F219B0902}"/>
              </a:ext>
            </a:extLst>
          </p:cNvPr>
          <p:cNvSpPr txBox="1">
            <a:spLocks/>
          </p:cNvSpPr>
          <p:nvPr userDrawn="1"/>
        </p:nvSpPr>
        <p:spPr>
          <a:xfrm>
            <a:off x="9525" y="5569680"/>
            <a:ext cx="6867525" cy="745571"/>
          </a:xfrm>
          <a:prstGeom prst="rect">
            <a:avLst/>
          </a:prstGeom>
          <a:solidFill>
            <a:srgbClr val="00AEEF"/>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dirty="0"/>
              <a:t>Article of the week</a:t>
            </a:r>
          </a:p>
        </p:txBody>
      </p:sp>
    </p:spTree>
    <p:extLst>
      <p:ext uri="{BB962C8B-B14F-4D97-AF65-F5344CB8AC3E}">
        <p14:creationId xmlns:p14="http://schemas.microsoft.com/office/powerpoint/2010/main" val="200361100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Blank for image 1">
    <p:spTree>
      <p:nvGrpSpPr>
        <p:cNvPr id="1" name=""/>
        <p:cNvGrpSpPr/>
        <p:nvPr/>
      </p:nvGrpSpPr>
      <p:grpSpPr>
        <a:xfrm>
          <a:off x="0" y="0"/>
          <a:ext cx="0" cy="0"/>
          <a:chOff x="0" y="0"/>
          <a:chExt cx="0" cy="0"/>
        </a:xfrm>
      </p:grpSpPr>
      <p:sp>
        <p:nvSpPr>
          <p:cNvPr id="7" name="Picture Placeholder 2"/>
          <p:cNvSpPr>
            <a:spLocks noGrp="1"/>
          </p:cNvSpPr>
          <p:nvPr>
            <p:ph type="pic" idx="13"/>
          </p:nvPr>
        </p:nvSpPr>
        <p:spPr>
          <a:xfrm>
            <a:off x="12996" y="0"/>
            <a:ext cx="12179003" cy="5458932"/>
          </a:xfrm>
        </p:spPr>
        <p:txBody>
          <a:bodyPr/>
          <a:lstStyle>
            <a:lvl1pPr marL="0" indent="0">
              <a:buNone/>
              <a:defRPr sz="3200" b="0" i="0">
                <a:latin typeface="Univers Next Pro Light" panose="020B0403030202020203" pitchFamily="34" charset="77"/>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dirty="0"/>
          </a:p>
        </p:txBody>
      </p:sp>
      <p:pic>
        <p:nvPicPr>
          <p:cNvPr id="4" name="Picture 3" descr="A picture containing drawing&#10;&#10;Description automatically generated">
            <a:extLst>
              <a:ext uri="{FF2B5EF4-FFF2-40B4-BE49-F238E27FC236}">
                <a16:creationId xmlns:a16="http://schemas.microsoft.com/office/drawing/2014/main" id="{425E6D96-4DCE-41CA-BA4F-464C2E9E478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315200" y="5880618"/>
            <a:ext cx="4876800" cy="1048587"/>
          </a:xfrm>
          <a:prstGeom prst="rect">
            <a:avLst/>
          </a:prstGeom>
        </p:spPr>
      </p:pic>
    </p:spTree>
    <p:extLst>
      <p:ext uri="{BB962C8B-B14F-4D97-AF65-F5344CB8AC3E}">
        <p14:creationId xmlns:p14="http://schemas.microsoft.com/office/powerpoint/2010/main" val="420405943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Blank for image 2">
    <p:bg>
      <p:bgPr>
        <a:solidFill>
          <a:srgbClr val="00AEEF"/>
        </a:solidFill>
        <a:effectLst/>
      </p:bgPr>
    </p:bg>
    <p:spTree>
      <p:nvGrpSpPr>
        <p:cNvPr id="1" name=""/>
        <p:cNvGrpSpPr/>
        <p:nvPr/>
      </p:nvGrpSpPr>
      <p:grpSpPr>
        <a:xfrm>
          <a:off x="0" y="0"/>
          <a:ext cx="0" cy="0"/>
          <a:chOff x="0" y="0"/>
          <a:chExt cx="0" cy="0"/>
        </a:xfrm>
      </p:grpSpPr>
      <p:sp>
        <p:nvSpPr>
          <p:cNvPr id="10" name="Picture Placeholder 2">
            <a:extLst>
              <a:ext uri="{FF2B5EF4-FFF2-40B4-BE49-F238E27FC236}">
                <a16:creationId xmlns:a16="http://schemas.microsoft.com/office/drawing/2014/main" id="{23B984DF-36DE-8345-B1A1-A68E2E856EEA}"/>
              </a:ext>
            </a:extLst>
          </p:cNvPr>
          <p:cNvSpPr>
            <a:spLocks noGrp="1"/>
          </p:cNvSpPr>
          <p:nvPr>
            <p:ph type="pic" idx="13"/>
          </p:nvPr>
        </p:nvSpPr>
        <p:spPr>
          <a:xfrm>
            <a:off x="12996" y="0"/>
            <a:ext cx="12179003" cy="5458932"/>
          </a:xfrm>
        </p:spPr>
        <p:txBody>
          <a:bodyPr/>
          <a:lstStyle>
            <a:lvl1pPr marL="0" indent="0">
              <a:buNone/>
              <a:defRPr sz="3200" b="0" i="0">
                <a:latin typeface="Univers Next Pro Light" panose="020B0403030202020203" pitchFamily="34" charset="77"/>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dirty="0"/>
          </a:p>
        </p:txBody>
      </p:sp>
      <p:pic>
        <p:nvPicPr>
          <p:cNvPr id="4" name="Picture 3" descr="A close up of a logo&#10;&#10;Description automatically generated">
            <a:extLst>
              <a:ext uri="{FF2B5EF4-FFF2-40B4-BE49-F238E27FC236}">
                <a16:creationId xmlns:a16="http://schemas.microsoft.com/office/drawing/2014/main" id="{BF6686CD-E16A-403A-BB1C-57EA4332C3B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895634" y="5828506"/>
            <a:ext cx="5296365" cy="1138800"/>
          </a:xfrm>
          <a:prstGeom prst="rect">
            <a:avLst/>
          </a:prstGeom>
        </p:spPr>
      </p:pic>
    </p:spTree>
    <p:extLst>
      <p:ext uri="{BB962C8B-B14F-4D97-AF65-F5344CB8AC3E}">
        <p14:creationId xmlns:p14="http://schemas.microsoft.com/office/powerpoint/2010/main" val="205468075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Blank 1">
    <p:spTree>
      <p:nvGrpSpPr>
        <p:cNvPr id="1" name=""/>
        <p:cNvGrpSpPr/>
        <p:nvPr/>
      </p:nvGrpSpPr>
      <p:grpSpPr>
        <a:xfrm>
          <a:off x="0" y="0"/>
          <a:ext cx="0" cy="0"/>
          <a:chOff x="0" y="0"/>
          <a:chExt cx="0" cy="0"/>
        </a:xfrm>
      </p:grpSpPr>
      <p:pic>
        <p:nvPicPr>
          <p:cNvPr id="4" name="Picture 3" descr="A picture containing drawing&#10;&#10;Description automatically generated">
            <a:extLst>
              <a:ext uri="{FF2B5EF4-FFF2-40B4-BE49-F238E27FC236}">
                <a16:creationId xmlns:a16="http://schemas.microsoft.com/office/drawing/2014/main" id="{1A6F3383-7C34-4D42-80FD-7F7F8364F2A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315200" y="5794893"/>
            <a:ext cx="4876800" cy="1048587"/>
          </a:xfrm>
          <a:prstGeom prst="rect">
            <a:avLst/>
          </a:prstGeom>
        </p:spPr>
      </p:pic>
    </p:spTree>
    <p:extLst>
      <p:ext uri="{BB962C8B-B14F-4D97-AF65-F5344CB8AC3E}">
        <p14:creationId xmlns:p14="http://schemas.microsoft.com/office/powerpoint/2010/main" val="160245845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Blank 2">
    <p:bg>
      <p:bgPr>
        <a:solidFill>
          <a:srgbClr val="00AEEF"/>
        </a:solidFill>
        <a:effectLst/>
      </p:bgPr>
    </p:bg>
    <p:spTree>
      <p:nvGrpSpPr>
        <p:cNvPr id="1" name=""/>
        <p:cNvGrpSpPr/>
        <p:nvPr/>
      </p:nvGrpSpPr>
      <p:grpSpPr>
        <a:xfrm>
          <a:off x="0" y="0"/>
          <a:ext cx="0" cy="0"/>
          <a:chOff x="0" y="0"/>
          <a:chExt cx="0" cy="0"/>
        </a:xfrm>
      </p:grpSpPr>
      <p:pic>
        <p:nvPicPr>
          <p:cNvPr id="3" name="Picture 2" descr="A close up of a logo&#10;&#10;Description automatically generated">
            <a:extLst>
              <a:ext uri="{FF2B5EF4-FFF2-40B4-BE49-F238E27FC236}">
                <a16:creationId xmlns:a16="http://schemas.microsoft.com/office/drawing/2014/main" id="{D8B1C7E8-B678-41E2-9EB8-6BE7F3D8B61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895634" y="5828506"/>
            <a:ext cx="5296365" cy="1138800"/>
          </a:xfrm>
          <a:prstGeom prst="rect">
            <a:avLst/>
          </a:prstGeom>
        </p:spPr>
      </p:pic>
    </p:spTree>
    <p:extLst>
      <p:ext uri="{BB962C8B-B14F-4D97-AF65-F5344CB8AC3E}">
        <p14:creationId xmlns:p14="http://schemas.microsoft.com/office/powerpoint/2010/main" val="107349974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Blank no logo">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883682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Any questions">
    <p:bg>
      <p:bgPr>
        <a:solidFill>
          <a:schemeClr val="bg1">
            <a:alpha val="97000"/>
          </a:schemeClr>
        </a:solidFill>
        <a:effectLst/>
      </p:bgPr>
    </p:bg>
    <p:spTree>
      <p:nvGrpSpPr>
        <p:cNvPr id="1" name=""/>
        <p:cNvGrpSpPr/>
        <p:nvPr/>
      </p:nvGrpSpPr>
      <p:grpSpPr>
        <a:xfrm>
          <a:off x="0" y="0"/>
          <a:ext cx="0" cy="0"/>
          <a:chOff x="0" y="0"/>
          <a:chExt cx="0" cy="0"/>
        </a:xfrm>
      </p:grpSpPr>
      <p:pic>
        <p:nvPicPr>
          <p:cNvPr id="8" name="Picture 7" descr="A picture containing person, sitting, man, reading&#10;&#10;Description automatically generated">
            <a:extLst>
              <a:ext uri="{FF2B5EF4-FFF2-40B4-BE49-F238E27FC236}">
                <a16:creationId xmlns:a16="http://schemas.microsoft.com/office/drawing/2014/main" id="{3F6FEA19-0098-4FF3-8554-E7B817911B83}"/>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525" y="0"/>
            <a:ext cx="12192000" cy="6858000"/>
          </a:xfrm>
          <a:prstGeom prst="rect">
            <a:avLst/>
          </a:prstGeom>
        </p:spPr>
      </p:pic>
      <p:sp>
        <p:nvSpPr>
          <p:cNvPr id="9" name="Title 1">
            <a:extLst>
              <a:ext uri="{FF2B5EF4-FFF2-40B4-BE49-F238E27FC236}">
                <a16:creationId xmlns:a16="http://schemas.microsoft.com/office/drawing/2014/main" id="{70088B6A-37EC-4377-97F2-1E7A89274C0F}"/>
              </a:ext>
            </a:extLst>
          </p:cNvPr>
          <p:cNvSpPr>
            <a:spLocks noGrp="1"/>
          </p:cNvSpPr>
          <p:nvPr>
            <p:ph type="ctrTitle" hasCustomPrompt="1"/>
          </p:nvPr>
        </p:nvSpPr>
        <p:spPr>
          <a:xfrm>
            <a:off x="0" y="5167889"/>
            <a:ext cx="7392202" cy="1022569"/>
          </a:xfrm>
          <a:solidFill>
            <a:schemeClr val="tx1">
              <a:alpha val="70000"/>
            </a:schemeClr>
          </a:solidFill>
        </p:spPr>
        <p:txBody>
          <a:bodyPr wrap="square" lIns="360000" tIns="144000" anchor="ctr" anchorCtr="0">
            <a:spAutoFit/>
          </a:bodyPr>
          <a:lstStyle>
            <a:lvl1pPr>
              <a:defRPr sz="6000" cap="all" spc="600" baseline="0">
                <a:solidFill>
                  <a:schemeClr val="bg1"/>
                </a:solidFill>
                <a:latin typeface="Univers Next Pro Condensed" panose="020B0906030202020203" pitchFamily="34" charset="0"/>
              </a:defRPr>
            </a:lvl1pPr>
          </a:lstStyle>
          <a:p>
            <a:r>
              <a:rPr lang="en-US" dirty="0"/>
              <a:t>Any questions?</a:t>
            </a:r>
            <a:endParaRPr lang="en-GB" dirty="0"/>
          </a:p>
        </p:txBody>
      </p:sp>
    </p:spTree>
    <p:extLst>
      <p:ext uri="{BB962C8B-B14F-4D97-AF65-F5344CB8AC3E}">
        <p14:creationId xmlns:p14="http://schemas.microsoft.com/office/powerpoint/2010/main" val="49680009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Any questions">
    <p:bg>
      <p:bgPr>
        <a:solidFill>
          <a:schemeClr val="bg1">
            <a:alpha val="97000"/>
          </a:schemeClr>
        </a:solidFill>
        <a:effectLst/>
      </p:bgPr>
    </p:bg>
    <p:spTree>
      <p:nvGrpSpPr>
        <p:cNvPr id="1" name=""/>
        <p:cNvGrpSpPr/>
        <p:nvPr/>
      </p:nvGrpSpPr>
      <p:grpSpPr>
        <a:xfrm>
          <a:off x="0" y="0"/>
          <a:ext cx="0" cy="0"/>
          <a:chOff x="0" y="0"/>
          <a:chExt cx="0" cy="0"/>
        </a:xfrm>
      </p:grpSpPr>
      <p:pic>
        <p:nvPicPr>
          <p:cNvPr id="4" name="Picture 3" descr="A group of people looking at each other&#10;&#10;Description automatically generated">
            <a:extLst>
              <a:ext uri="{FF2B5EF4-FFF2-40B4-BE49-F238E27FC236}">
                <a16:creationId xmlns:a16="http://schemas.microsoft.com/office/drawing/2014/main" id="{28D9CC12-87D8-452C-A5EF-096C206E829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Title 1">
            <a:extLst>
              <a:ext uri="{FF2B5EF4-FFF2-40B4-BE49-F238E27FC236}">
                <a16:creationId xmlns:a16="http://schemas.microsoft.com/office/drawing/2014/main" id="{FDE1FBBF-98F9-4CF8-A096-4A5C2DA51B5F}"/>
              </a:ext>
            </a:extLst>
          </p:cNvPr>
          <p:cNvSpPr>
            <a:spLocks noGrp="1"/>
          </p:cNvSpPr>
          <p:nvPr>
            <p:ph type="ctrTitle" hasCustomPrompt="1"/>
          </p:nvPr>
        </p:nvSpPr>
        <p:spPr>
          <a:xfrm>
            <a:off x="0" y="5167889"/>
            <a:ext cx="7392202" cy="1022569"/>
          </a:xfrm>
          <a:solidFill>
            <a:schemeClr val="tx1">
              <a:alpha val="70000"/>
            </a:schemeClr>
          </a:solidFill>
        </p:spPr>
        <p:txBody>
          <a:bodyPr wrap="square" lIns="360000" tIns="144000" anchor="ctr" anchorCtr="0">
            <a:spAutoFit/>
          </a:bodyPr>
          <a:lstStyle>
            <a:lvl1pPr>
              <a:defRPr sz="6000" cap="all" spc="600" baseline="0">
                <a:solidFill>
                  <a:schemeClr val="bg1"/>
                </a:solidFill>
                <a:latin typeface="Univers Next Pro Condensed" panose="020B0906030202020203" pitchFamily="34" charset="0"/>
              </a:defRPr>
            </a:lvl1pPr>
          </a:lstStyle>
          <a:p>
            <a:r>
              <a:rPr lang="en-US" dirty="0"/>
              <a:t>Any questions?</a:t>
            </a:r>
            <a:endParaRPr lang="en-GB" dirty="0"/>
          </a:p>
        </p:txBody>
      </p:sp>
    </p:spTree>
    <p:extLst>
      <p:ext uri="{BB962C8B-B14F-4D97-AF65-F5344CB8AC3E}">
        <p14:creationId xmlns:p14="http://schemas.microsoft.com/office/powerpoint/2010/main" val="162777228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43F90A-D692-46EB-B855-8E617D58DBB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5B7E8605-0D49-4AB0-A892-4355F33E18E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6B6F8058-81B7-4C54-91CD-599A25CFB492}"/>
              </a:ext>
            </a:extLst>
          </p:cNvPr>
          <p:cNvSpPr>
            <a:spLocks noGrp="1"/>
          </p:cNvSpPr>
          <p:nvPr>
            <p:ph type="dt" sz="half" idx="10"/>
          </p:nvPr>
        </p:nvSpPr>
        <p:spPr/>
        <p:txBody>
          <a:bodyPr/>
          <a:lstStyle/>
          <a:p>
            <a:fld id="{6462777B-FBFE-42A3-A18D-56512AA4417C}" type="datetimeFigureOut">
              <a:rPr lang="en-GB" smtClean="0"/>
              <a:t>21/09/2020</a:t>
            </a:fld>
            <a:endParaRPr lang="en-GB"/>
          </a:p>
        </p:txBody>
      </p:sp>
      <p:sp>
        <p:nvSpPr>
          <p:cNvPr id="5" name="Footer Placeholder 4">
            <a:extLst>
              <a:ext uri="{FF2B5EF4-FFF2-40B4-BE49-F238E27FC236}">
                <a16:creationId xmlns:a16="http://schemas.microsoft.com/office/drawing/2014/main" id="{C5CA5DC5-FD50-495B-AFCE-9EEC4942142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CB78963-C348-41C0-AC9A-66E54347FBEC}"/>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222766711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3B117B-7C00-4431-B08A-D2A5E8EAB74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1329166-AB17-4703-905B-9FD7E42BC46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EE784CD-3D9F-4522-802A-F6C76D500C5D}"/>
              </a:ext>
            </a:extLst>
          </p:cNvPr>
          <p:cNvSpPr>
            <a:spLocks noGrp="1"/>
          </p:cNvSpPr>
          <p:nvPr>
            <p:ph type="dt" sz="half" idx="10"/>
          </p:nvPr>
        </p:nvSpPr>
        <p:spPr/>
        <p:txBody>
          <a:bodyPr/>
          <a:lstStyle/>
          <a:p>
            <a:fld id="{6462777B-FBFE-42A3-A18D-56512AA4417C}" type="datetimeFigureOut">
              <a:rPr lang="en-GB" smtClean="0"/>
              <a:t>21/09/2020</a:t>
            </a:fld>
            <a:endParaRPr lang="en-GB"/>
          </a:p>
        </p:txBody>
      </p:sp>
      <p:sp>
        <p:nvSpPr>
          <p:cNvPr id="5" name="Footer Placeholder 4">
            <a:extLst>
              <a:ext uri="{FF2B5EF4-FFF2-40B4-BE49-F238E27FC236}">
                <a16:creationId xmlns:a16="http://schemas.microsoft.com/office/drawing/2014/main" id="{8E087D02-947A-4F68-A144-07F0B97386C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E905E1D-D30C-4B82-99C7-18D6B1BB07F6}"/>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304932890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896B3F-44DD-4BD0-822A-0E572F75643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D666BEA5-8005-4430-88EE-31553ED96AE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5015F25-F1B6-4E7D-9FD0-978994CF5E23}"/>
              </a:ext>
            </a:extLst>
          </p:cNvPr>
          <p:cNvSpPr>
            <a:spLocks noGrp="1"/>
          </p:cNvSpPr>
          <p:nvPr>
            <p:ph type="dt" sz="half" idx="10"/>
          </p:nvPr>
        </p:nvSpPr>
        <p:spPr/>
        <p:txBody>
          <a:bodyPr/>
          <a:lstStyle/>
          <a:p>
            <a:fld id="{6462777B-FBFE-42A3-A18D-56512AA4417C}" type="datetimeFigureOut">
              <a:rPr lang="en-GB" smtClean="0"/>
              <a:t>21/09/2020</a:t>
            </a:fld>
            <a:endParaRPr lang="en-GB"/>
          </a:p>
        </p:txBody>
      </p:sp>
      <p:sp>
        <p:nvSpPr>
          <p:cNvPr id="5" name="Footer Placeholder 4">
            <a:extLst>
              <a:ext uri="{FF2B5EF4-FFF2-40B4-BE49-F238E27FC236}">
                <a16:creationId xmlns:a16="http://schemas.microsoft.com/office/drawing/2014/main" id="{0DE9345A-D316-412F-A0BA-33CD355D801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561EFBA-6B23-4570-ADD6-11CB6A4F64FF}"/>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36414447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4">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group of people sitting on a bench posing for the camera&#10;&#10;Description automatically generated">
            <a:extLst>
              <a:ext uri="{FF2B5EF4-FFF2-40B4-BE49-F238E27FC236}">
                <a16:creationId xmlns:a16="http://schemas.microsoft.com/office/drawing/2014/main" id="{6DF46F59-1552-43A3-8FF6-61BF2BE30745}"/>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525" y="0"/>
            <a:ext cx="12192000" cy="6858000"/>
          </a:xfrm>
          <a:prstGeom prst="rect">
            <a:avLst/>
          </a:prstGeom>
        </p:spPr>
      </p:pic>
      <p:sp>
        <p:nvSpPr>
          <p:cNvPr id="6" name="Title 1">
            <a:extLst>
              <a:ext uri="{FF2B5EF4-FFF2-40B4-BE49-F238E27FC236}">
                <a16:creationId xmlns:a16="http://schemas.microsoft.com/office/drawing/2014/main" id="{F0086558-DC37-4EAE-B016-9EB5500DC64B}"/>
              </a:ext>
            </a:extLst>
          </p:cNvPr>
          <p:cNvSpPr txBox="1">
            <a:spLocks/>
          </p:cNvSpPr>
          <p:nvPr userDrawn="1"/>
        </p:nvSpPr>
        <p:spPr>
          <a:xfrm>
            <a:off x="9525" y="5234399"/>
            <a:ext cx="9756058" cy="745571"/>
          </a:xfrm>
          <a:prstGeom prst="rect">
            <a:avLst/>
          </a:prstGeom>
          <a:solidFill>
            <a:srgbClr val="00AEEF"/>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a:t>Click to edit title</a:t>
            </a:r>
            <a:endParaRPr lang="en-GB" dirty="0"/>
          </a:p>
        </p:txBody>
      </p:sp>
    </p:spTree>
    <p:extLst>
      <p:ext uri="{BB962C8B-B14F-4D97-AF65-F5344CB8AC3E}">
        <p14:creationId xmlns:p14="http://schemas.microsoft.com/office/powerpoint/2010/main" val="205908907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82B323-33FB-4AEF-9F3D-5E63ACC3B7B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1FCF7E0-AF65-4F21-A81D-57C3DA315DB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29D821EF-6E7B-456B-A8AF-01E323120F3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84F359A8-D160-4248-9710-5DB32D9E8183}"/>
              </a:ext>
            </a:extLst>
          </p:cNvPr>
          <p:cNvSpPr>
            <a:spLocks noGrp="1"/>
          </p:cNvSpPr>
          <p:nvPr>
            <p:ph type="dt" sz="half" idx="10"/>
          </p:nvPr>
        </p:nvSpPr>
        <p:spPr/>
        <p:txBody>
          <a:bodyPr/>
          <a:lstStyle/>
          <a:p>
            <a:fld id="{6462777B-FBFE-42A3-A18D-56512AA4417C}" type="datetimeFigureOut">
              <a:rPr lang="en-GB" smtClean="0"/>
              <a:t>21/09/2020</a:t>
            </a:fld>
            <a:endParaRPr lang="en-GB"/>
          </a:p>
        </p:txBody>
      </p:sp>
      <p:sp>
        <p:nvSpPr>
          <p:cNvPr id="6" name="Footer Placeholder 5">
            <a:extLst>
              <a:ext uri="{FF2B5EF4-FFF2-40B4-BE49-F238E27FC236}">
                <a16:creationId xmlns:a16="http://schemas.microsoft.com/office/drawing/2014/main" id="{9698571C-3CE6-4A4C-BB12-C727EFECE54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C113FF6-936C-4985-851B-AD37D029E6F0}"/>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296336046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708512-4BBF-45AA-B633-50BF4D96B863}"/>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638CD56-7EF4-4901-8FAE-7DC62AFE689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9FA86A1-0C2F-4004-B85D-6C4CE6E4D5D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532DC145-8574-4F06-A982-75D0F02A9A4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801280F-D89C-419E-9B4D-76226AEBC8D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8BD51B72-7801-4F8F-8788-9E5F9062AEDB}"/>
              </a:ext>
            </a:extLst>
          </p:cNvPr>
          <p:cNvSpPr>
            <a:spLocks noGrp="1"/>
          </p:cNvSpPr>
          <p:nvPr>
            <p:ph type="dt" sz="half" idx="10"/>
          </p:nvPr>
        </p:nvSpPr>
        <p:spPr/>
        <p:txBody>
          <a:bodyPr/>
          <a:lstStyle/>
          <a:p>
            <a:fld id="{6462777B-FBFE-42A3-A18D-56512AA4417C}" type="datetimeFigureOut">
              <a:rPr lang="en-GB" smtClean="0"/>
              <a:t>21/09/2020</a:t>
            </a:fld>
            <a:endParaRPr lang="en-GB"/>
          </a:p>
        </p:txBody>
      </p:sp>
      <p:sp>
        <p:nvSpPr>
          <p:cNvPr id="8" name="Footer Placeholder 7">
            <a:extLst>
              <a:ext uri="{FF2B5EF4-FFF2-40B4-BE49-F238E27FC236}">
                <a16:creationId xmlns:a16="http://schemas.microsoft.com/office/drawing/2014/main" id="{2B166510-0BB2-4833-91DB-F7561962D3E9}"/>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6AC01B58-0E82-4BD9-8DA0-8BBF8C5437B5}"/>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265393604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D6706C-FFDE-4876-A5F2-F54700DC37DA}"/>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4CB88FF7-8FA6-42EB-BBDE-F86D84DBF78C}"/>
              </a:ext>
            </a:extLst>
          </p:cNvPr>
          <p:cNvSpPr>
            <a:spLocks noGrp="1"/>
          </p:cNvSpPr>
          <p:nvPr>
            <p:ph type="dt" sz="half" idx="10"/>
          </p:nvPr>
        </p:nvSpPr>
        <p:spPr/>
        <p:txBody>
          <a:bodyPr/>
          <a:lstStyle/>
          <a:p>
            <a:fld id="{6462777B-FBFE-42A3-A18D-56512AA4417C}" type="datetimeFigureOut">
              <a:rPr lang="en-GB" smtClean="0"/>
              <a:t>21/09/2020</a:t>
            </a:fld>
            <a:endParaRPr lang="en-GB"/>
          </a:p>
        </p:txBody>
      </p:sp>
      <p:sp>
        <p:nvSpPr>
          <p:cNvPr id="4" name="Footer Placeholder 3">
            <a:extLst>
              <a:ext uri="{FF2B5EF4-FFF2-40B4-BE49-F238E27FC236}">
                <a16:creationId xmlns:a16="http://schemas.microsoft.com/office/drawing/2014/main" id="{8F00BC7E-D56C-49D7-A682-B8CC799EC910}"/>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D39F106D-B7B0-4363-8D3D-E11BD4DD8BE4}"/>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178689136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BCC9469-2D75-4F44-8C3E-0AD456CE6A2A}"/>
              </a:ext>
            </a:extLst>
          </p:cNvPr>
          <p:cNvSpPr>
            <a:spLocks noGrp="1"/>
          </p:cNvSpPr>
          <p:nvPr>
            <p:ph type="dt" sz="half" idx="10"/>
          </p:nvPr>
        </p:nvSpPr>
        <p:spPr/>
        <p:txBody>
          <a:bodyPr/>
          <a:lstStyle/>
          <a:p>
            <a:fld id="{6462777B-FBFE-42A3-A18D-56512AA4417C}" type="datetimeFigureOut">
              <a:rPr lang="en-GB" smtClean="0"/>
              <a:t>21/09/2020</a:t>
            </a:fld>
            <a:endParaRPr lang="en-GB"/>
          </a:p>
        </p:txBody>
      </p:sp>
      <p:sp>
        <p:nvSpPr>
          <p:cNvPr id="3" name="Footer Placeholder 2">
            <a:extLst>
              <a:ext uri="{FF2B5EF4-FFF2-40B4-BE49-F238E27FC236}">
                <a16:creationId xmlns:a16="http://schemas.microsoft.com/office/drawing/2014/main" id="{40DFCA1D-A00B-4CA5-8988-71748F77B852}"/>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08039202-5299-4E66-A88A-35CADF80836F}"/>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130927764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CBCAA1-911B-4189-9019-90595E2BFBD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9DAD5216-81E1-4915-B2F0-8BA81277848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CED29E46-0121-4263-9BDF-213924D9639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C5D4B34-E2BA-4A1F-9326-DE12A002F0F4}"/>
              </a:ext>
            </a:extLst>
          </p:cNvPr>
          <p:cNvSpPr>
            <a:spLocks noGrp="1"/>
          </p:cNvSpPr>
          <p:nvPr>
            <p:ph type="dt" sz="half" idx="10"/>
          </p:nvPr>
        </p:nvSpPr>
        <p:spPr/>
        <p:txBody>
          <a:bodyPr/>
          <a:lstStyle/>
          <a:p>
            <a:fld id="{6462777B-FBFE-42A3-A18D-56512AA4417C}" type="datetimeFigureOut">
              <a:rPr lang="en-GB" smtClean="0"/>
              <a:t>21/09/2020</a:t>
            </a:fld>
            <a:endParaRPr lang="en-GB"/>
          </a:p>
        </p:txBody>
      </p:sp>
      <p:sp>
        <p:nvSpPr>
          <p:cNvPr id="6" name="Footer Placeholder 5">
            <a:extLst>
              <a:ext uri="{FF2B5EF4-FFF2-40B4-BE49-F238E27FC236}">
                <a16:creationId xmlns:a16="http://schemas.microsoft.com/office/drawing/2014/main" id="{4B2C70E5-916A-4D52-9F1B-C58A33BEBCF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F8D99C4-3032-4FC2-815B-2DF919D42D13}"/>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312743501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194996-EDC5-4717-81A0-C29A14B6416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7301339E-8ABD-49D5-8D8F-7145569CD2D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403EA6B1-A58B-4C1F-B04D-06431EC8262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87FF6B5-6722-4E5C-942F-45C9BB806B65}"/>
              </a:ext>
            </a:extLst>
          </p:cNvPr>
          <p:cNvSpPr>
            <a:spLocks noGrp="1"/>
          </p:cNvSpPr>
          <p:nvPr>
            <p:ph type="dt" sz="half" idx="10"/>
          </p:nvPr>
        </p:nvSpPr>
        <p:spPr/>
        <p:txBody>
          <a:bodyPr/>
          <a:lstStyle/>
          <a:p>
            <a:fld id="{6462777B-FBFE-42A3-A18D-56512AA4417C}" type="datetimeFigureOut">
              <a:rPr lang="en-GB" smtClean="0"/>
              <a:t>21/09/2020</a:t>
            </a:fld>
            <a:endParaRPr lang="en-GB"/>
          </a:p>
        </p:txBody>
      </p:sp>
      <p:sp>
        <p:nvSpPr>
          <p:cNvPr id="6" name="Footer Placeholder 5">
            <a:extLst>
              <a:ext uri="{FF2B5EF4-FFF2-40B4-BE49-F238E27FC236}">
                <a16:creationId xmlns:a16="http://schemas.microsoft.com/office/drawing/2014/main" id="{5F31EFC6-A3AE-497E-9BD4-D1324D73B8A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408E9CF-3485-48C3-B765-1BAD680C64DD}"/>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217204205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1F1B-B0E2-48F8-96A7-24161E1F18BB}"/>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8BA752BC-8E94-48A5-B76F-29D70137D32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9DEAC2E-AC40-4594-8E64-2C744C36839A}"/>
              </a:ext>
            </a:extLst>
          </p:cNvPr>
          <p:cNvSpPr>
            <a:spLocks noGrp="1"/>
          </p:cNvSpPr>
          <p:nvPr>
            <p:ph type="dt" sz="half" idx="10"/>
          </p:nvPr>
        </p:nvSpPr>
        <p:spPr/>
        <p:txBody>
          <a:bodyPr/>
          <a:lstStyle/>
          <a:p>
            <a:fld id="{6462777B-FBFE-42A3-A18D-56512AA4417C}" type="datetimeFigureOut">
              <a:rPr lang="en-GB" smtClean="0"/>
              <a:t>21/09/2020</a:t>
            </a:fld>
            <a:endParaRPr lang="en-GB"/>
          </a:p>
        </p:txBody>
      </p:sp>
      <p:sp>
        <p:nvSpPr>
          <p:cNvPr id="5" name="Footer Placeholder 4">
            <a:extLst>
              <a:ext uri="{FF2B5EF4-FFF2-40B4-BE49-F238E27FC236}">
                <a16:creationId xmlns:a16="http://schemas.microsoft.com/office/drawing/2014/main" id="{04086CA9-BE5F-492F-BFC3-5F62A93AAFB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1E83A04-37D4-48FC-BE90-3A3ED3DFEA8A}"/>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283521873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ECB502C-E4C3-4B76-B26D-26CAD1507FA1}"/>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360AD4B6-C3E1-4569-814D-D1B254CF5F0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BE47AE1-371A-4884-A47C-C25D5D41F219}"/>
              </a:ext>
            </a:extLst>
          </p:cNvPr>
          <p:cNvSpPr>
            <a:spLocks noGrp="1"/>
          </p:cNvSpPr>
          <p:nvPr>
            <p:ph type="dt" sz="half" idx="10"/>
          </p:nvPr>
        </p:nvSpPr>
        <p:spPr/>
        <p:txBody>
          <a:bodyPr/>
          <a:lstStyle/>
          <a:p>
            <a:fld id="{6462777B-FBFE-42A3-A18D-56512AA4417C}" type="datetimeFigureOut">
              <a:rPr lang="en-GB" smtClean="0"/>
              <a:t>21/09/2020</a:t>
            </a:fld>
            <a:endParaRPr lang="en-GB"/>
          </a:p>
        </p:txBody>
      </p:sp>
      <p:sp>
        <p:nvSpPr>
          <p:cNvPr id="5" name="Footer Placeholder 4">
            <a:extLst>
              <a:ext uri="{FF2B5EF4-FFF2-40B4-BE49-F238E27FC236}">
                <a16:creationId xmlns:a16="http://schemas.microsoft.com/office/drawing/2014/main" id="{2269A47B-4805-4D1C-AF85-8E02360C322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8C304B8-128D-44FF-BE6F-BD75DC07C638}"/>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16640121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ivider 1">
    <p:spTree>
      <p:nvGrpSpPr>
        <p:cNvPr id="1" name=""/>
        <p:cNvGrpSpPr/>
        <p:nvPr/>
      </p:nvGrpSpPr>
      <p:grpSpPr>
        <a:xfrm>
          <a:off x="0" y="0"/>
          <a:ext cx="0" cy="0"/>
          <a:chOff x="0" y="0"/>
          <a:chExt cx="0" cy="0"/>
        </a:xfrm>
      </p:grpSpPr>
      <p:pic>
        <p:nvPicPr>
          <p:cNvPr id="3" name="Picture 2" descr="A group of people in a room&#10;&#10;Description automatically generated">
            <a:extLst>
              <a:ext uri="{FF2B5EF4-FFF2-40B4-BE49-F238E27FC236}">
                <a16:creationId xmlns:a16="http://schemas.microsoft.com/office/drawing/2014/main" id="{39F74BA6-7560-412E-AADE-C20BD3DA0FDA}"/>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525" y="0"/>
            <a:ext cx="12192000" cy="6858000"/>
          </a:xfrm>
          <a:prstGeom prst="rect">
            <a:avLst/>
          </a:prstGeom>
        </p:spPr>
      </p:pic>
      <p:sp>
        <p:nvSpPr>
          <p:cNvPr id="6" name="Title 1">
            <a:extLst>
              <a:ext uri="{FF2B5EF4-FFF2-40B4-BE49-F238E27FC236}">
                <a16:creationId xmlns:a16="http://schemas.microsoft.com/office/drawing/2014/main" id="{CA9A57AB-57F9-49CB-9A39-A85B5D990859}"/>
              </a:ext>
            </a:extLst>
          </p:cNvPr>
          <p:cNvSpPr txBox="1">
            <a:spLocks/>
          </p:cNvSpPr>
          <p:nvPr userDrawn="1"/>
        </p:nvSpPr>
        <p:spPr>
          <a:xfrm>
            <a:off x="9525" y="5386800"/>
            <a:ext cx="9756058" cy="745571"/>
          </a:xfrm>
          <a:prstGeom prst="rect">
            <a:avLst/>
          </a:prstGeom>
          <a:solidFill>
            <a:schemeClr val="tx1">
              <a:alpha val="70000"/>
            </a:schemeClr>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a:t>Click to edit divider</a:t>
            </a:r>
            <a:endParaRPr lang="en-GB" dirty="0"/>
          </a:p>
        </p:txBody>
      </p:sp>
    </p:spTree>
    <p:extLst>
      <p:ext uri="{BB962C8B-B14F-4D97-AF65-F5344CB8AC3E}">
        <p14:creationId xmlns:p14="http://schemas.microsoft.com/office/powerpoint/2010/main" val="2250767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ivider 2">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picture containing person, child, small, holding&#10;&#10;Description automatically generated">
            <a:extLst>
              <a:ext uri="{FF2B5EF4-FFF2-40B4-BE49-F238E27FC236}">
                <a16:creationId xmlns:a16="http://schemas.microsoft.com/office/drawing/2014/main" id="{45BBBFA7-E2FC-4B12-BF6E-1B4B2A7EE1C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Title 1">
            <a:extLst>
              <a:ext uri="{FF2B5EF4-FFF2-40B4-BE49-F238E27FC236}">
                <a16:creationId xmlns:a16="http://schemas.microsoft.com/office/drawing/2014/main" id="{DFAD9AD8-9588-495D-B247-8BEF16B6EBBE}"/>
              </a:ext>
            </a:extLst>
          </p:cNvPr>
          <p:cNvSpPr>
            <a:spLocks noGrp="1"/>
          </p:cNvSpPr>
          <p:nvPr>
            <p:ph type="ctrTitle" hasCustomPrompt="1"/>
          </p:nvPr>
        </p:nvSpPr>
        <p:spPr>
          <a:xfrm>
            <a:off x="0" y="5234400"/>
            <a:ext cx="9756058" cy="745571"/>
          </a:xfrm>
          <a:solidFill>
            <a:schemeClr val="tx1">
              <a:alpha val="70000"/>
            </a:schemeClr>
          </a:solidFill>
        </p:spPr>
        <p:txBody>
          <a:bodyPr wrap="square" lIns="360000" tIns="144000" anchor="ctr" anchorCtr="0">
            <a:spAutoFit/>
          </a:bodyPr>
          <a:lstStyle>
            <a:lvl1pPr>
              <a:defRPr sz="4000" cap="all" spc="600" baseline="0">
                <a:solidFill>
                  <a:schemeClr val="bg1"/>
                </a:solidFill>
                <a:latin typeface="Univers Next Pro Condensed" panose="020B0906030202020203" pitchFamily="34" charset="0"/>
              </a:defRPr>
            </a:lvl1pPr>
          </a:lstStyle>
          <a:p>
            <a:r>
              <a:rPr lang="en-US" dirty="0"/>
              <a:t>Click to edit divider</a:t>
            </a:r>
            <a:endParaRPr lang="en-GB" dirty="0"/>
          </a:p>
        </p:txBody>
      </p:sp>
    </p:spTree>
    <p:extLst>
      <p:ext uri="{BB962C8B-B14F-4D97-AF65-F5344CB8AC3E}">
        <p14:creationId xmlns:p14="http://schemas.microsoft.com/office/powerpoint/2010/main" val="28746534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ivider 3">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group of people in a room&#10;&#10;Description automatically generated">
            <a:extLst>
              <a:ext uri="{FF2B5EF4-FFF2-40B4-BE49-F238E27FC236}">
                <a16:creationId xmlns:a16="http://schemas.microsoft.com/office/drawing/2014/main" id="{7B3B37E0-2ACA-4A10-BED8-ECA45F9AF811}"/>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525" y="0"/>
            <a:ext cx="12192000" cy="6858000"/>
          </a:xfrm>
          <a:prstGeom prst="rect">
            <a:avLst/>
          </a:prstGeom>
        </p:spPr>
      </p:pic>
      <p:sp>
        <p:nvSpPr>
          <p:cNvPr id="6" name="Title 1">
            <a:extLst>
              <a:ext uri="{FF2B5EF4-FFF2-40B4-BE49-F238E27FC236}">
                <a16:creationId xmlns:a16="http://schemas.microsoft.com/office/drawing/2014/main" id="{BA470E99-752E-4019-8754-57F4AA908E7C}"/>
              </a:ext>
            </a:extLst>
          </p:cNvPr>
          <p:cNvSpPr>
            <a:spLocks noGrp="1"/>
          </p:cNvSpPr>
          <p:nvPr>
            <p:ph type="ctrTitle" hasCustomPrompt="1"/>
          </p:nvPr>
        </p:nvSpPr>
        <p:spPr>
          <a:xfrm>
            <a:off x="0" y="5234400"/>
            <a:ext cx="9756058" cy="745571"/>
          </a:xfrm>
          <a:solidFill>
            <a:schemeClr val="tx1">
              <a:alpha val="70000"/>
            </a:schemeClr>
          </a:solidFill>
        </p:spPr>
        <p:txBody>
          <a:bodyPr wrap="square" lIns="360000" tIns="144000" anchor="ctr" anchorCtr="0">
            <a:spAutoFit/>
          </a:bodyPr>
          <a:lstStyle>
            <a:lvl1pPr>
              <a:defRPr sz="4000" cap="all" spc="600" baseline="0">
                <a:solidFill>
                  <a:schemeClr val="bg1"/>
                </a:solidFill>
                <a:latin typeface="Univers Next Pro Condensed" panose="020B0906030202020203" pitchFamily="34" charset="0"/>
              </a:defRPr>
            </a:lvl1pPr>
          </a:lstStyle>
          <a:p>
            <a:r>
              <a:rPr lang="en-US" dirty="0"/>
              <a:t>Click to edit divider</a:t>
            </a:r>
            <a:endParaRPr lang="en-GB" dirty="0"/>
          </a:p>
        </p:txBody>
      </p:sp>
    </p:spTree>
    <p:extLst>
      <p:ext uri="{BB962C8B-B14F-4D97-AF65-F5344CB8AC3E}">
        <p14:creationId xmlns:p14="http://schemas.microsoft.com/office/powerpoint/2010/main" val="713968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ivider 4">
    <p:spTree>
      <p:nvGrpSpPr>
        <p:cNvPr id="1" name=""/>
        <p:cNvGrpSpPr/>
        <p:nvPr/>
      </p:nvGrpSpPr>
      <p:grpSpPr>
        <a:xfrm>
          <a:off x="0" y="0"/>
          <a:ext cx="0" cy="0"/>
          <a:chOff x="0" y="0"/>
          <a:chExt cx="0" cy="0"/>
        </a:xfrm>
      </p:grpSpPr>
      <p:pic>
        <p:nvPicPr>
          <p:cNvPr id="4" name="Picture 3" descr="A person standing in front of a building&#10;&#10;Description automatically generated">
            <a:extLst>
              <a:ext uri="{FF2B5EF4-FFF2-40B4-BE49-F238E27FC236}">
                <a16:creationId xmlns:a16="http://schemas.microsoft.com/office/drawing/2014/main" id="{091911FD-C706-49A8-AACB-7148640A4948}"/>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525" y="0"/>
            <a:ext cx="12192000" cy="6858000"/>
          </a:xfrm>
          <a:prstGeom prst="rect">
            <a:avLst/>
          </a:prstGeom>
        </p:spPr>
      </p:pic>
      <p:sp>
        <p:nvSpPr>
          <p:cNvPr id="6" name="Title 1">
            <a:extLst>
              <a:ext uri="{FF2B5EF4-FFF2-40B4-BE49-F238E27FC236}">
                <a16:creationId xmlns:a16="http://schemas.microsoft.com/office/drawing/2014/main" id="{596DC365-BE4B-4276-8A98-99D297B293B7}"/>
              </a:ext>
            </a:extLst>
          </p:cNvPr>
          <p:cNvSpPr>
            <a:spLocks noGrp="1"/>
          </p:cNvSpPr>
          <p:nvPr>
            <p:ph type="ctrTitle" hasCustomPrompt="1"/>
          </p:nvPr>
        </p:nvSpPr>
        <p:spPr>
          <a:xfrm>
            <a:off x="0" y="5234400"/>
            <a:ext cx="9756058" cy="745571"/>
          </a:xfrm>
          <a:solidFill>
            <a:schemeClr val="tx1">
              <a:alpha val="70000"/>
            </a:schemeClr>
          </a:solidFill>
        </p:spPr>
        <p:txBody>
          <a:bodyPr wrap="square" lIns="360000" tIns="144000" anchor="ctr" anchorCtr="0">
            <a:spAutoFit/>
          </a:bodyPr>
          <a:lstStyle>
            <a:lvl1pPr>
              <a:defRPr sz="4000" cap="all" spc="600" baseline="0">
                <a:solidFill>
                  <a:schemeClr val="bg1"/>
                </a:solidFill>
                <a:latin typeface="Univers Next Pro Condensed" panose="020B0906030202020203" pitchFamily="34" charset="0"/>
              </a:defRPr>
            </a:lvl1pPr>
          </a:lstStyle>
          <a:p>
            <a:r>
              <a:rPr lang="en-US" dirty="0"/>
              <a:t>Click to edit divider</a:t>
            </a:r>
            <a:endParaRPr lang="en-GB" dirty="0"/>
          </a:p>
        </p:txBody>
      </p:sp>
    </p:spTree>
    <p:extLst>
      <p:ext uri="{BB962C8B-B14F-4D97-AF65-F5344CB8AC3E}">
        <p14:creationId xmlns:p14="http://schemas.microsoft.com/office/powerpoint/2010/main" val="34093963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ivider 5">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person reading a book&#10;&#10;Description automatically generated">
            <a:extLst>
              <a:ext uri="{FF2B5EF4-FFF2-40B4-BE49-F238E27FC236}">
                <a16:creationId xmlns:a16="http://schemas.microsoft.com/office/drawing/2014/main" id="{AFE411CA-BC3D-4851-9A86-22CA2BC2EBC7}"/>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525" y="0"/>
            <a:ext cx="12192000" cy="6858000"/>
          </a:xfrm>
          <a:prstGeom prst="rect">
            <a:avLst/>
          </a:prstGeom>
        </p:spPr>
      </p:pic>
      <p:sp>
        <p:nvSpPr>
          <p:cNvPr id="6" name="Title 1">
            <a:extLst>
              <a:ext uri="{FF2B5EF4-FFF2-40B4-BE49-F238E27FC236}">
                <a16:creationId xmlns:a16="http://schemas.microsoft.com/office/drawing/2014/main" id="{0138FBF6-3A1E-455A-AC54-76272693996D}"/>
              </a:ext>
            </a:extLst>
          </p:cNvPr>
          <p:cNvSpPr txBox="1">
            <a:spLocks/>
          </p:cNvSpPr>
          <p:nvPr userDrawn="1"/>
        </p:nvSpPr>
        <p:spPr>
          <a:xfrm>
            <a:off x="9525" y="5234400"/>
            <a:ext cx="9756058" cy="745571"/>
          </a:xfrm>
          <a:prstGeom prst="rect">
            <a:avLst/>
          </a:prstGeom>
          <a:solidFill>
            <a:schemeClr val="tx1">
              <a:alpha val="70000"/>
            </a:schemeClr>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a:t>Click to edit divider</a:t>
            </a:r>
            <a:endParaRPr lang="en-GB" dirty="0"/>
          </a:p>
        </p:txBody>
      </p:sp>
    </p:spTree>
    <p:extLst>
      <p:ext uri="{BB962C8B-B14F-4D97-AF65-F5344CB8AC3E}">
        <p14:creationId xmlns:p14="http://schemas.microsoft.com/office/powerpoint/2010/main" val="750721187"/>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2.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6608ABE-55A1-4A23-B61E-3C88C2D89DA1}" type="datetimeFigureOut">
              <a:rPr lang="en-GB" smtClean="0"/>
              <a:t>21/09/2020</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6EC3E42-53AE-43BD-AB25-A5BDE1EE9036}" type="slidenum">
              <a:rPr lang="en-GB" smtClean="0"/>
              <a:t>‹#›</a:t>
            </a:fld>
            <a:endParaRPr lang="en-GB"/>
          </a:p>
        </p:txBody>
      </p:sp>
    </p:spTree>
    <p:extLst>
      <p:ext uri="{BB962C8B-B14F-4D97-AF65-F5344CB8AC3E}">
        <p14:creationId xmlns:p14="http://schemas.microsoft.com/office/powerpoint/2010/main" val="658182140"/>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3" r:id="rId3"/>
    <p:sldLayoutId id="2147483697" r:id="rId4"/>
    <p:sldLayoutId id="2147483679" r:id="rId5"/>
    <p:sldLayoutId id="2147483698" r:id="rId6"/>
    <p:sldLayoutId id="2147483681" r:id="rId7"/>
    <p:sldLayoutId id="2147483680" r:id="rId8"/>
    <p:sldLayoutId id="2147483686" r:id="rId9"/>
    <p:sldLayoutId id="2147483706" r:id="rId10"/>
    <p:sldLayoutId id="2147483708" r:id="rId11"/>
    <p:sldLayoutId id="2147483709" r:id="rId12"/>
    <p:sldLayoutId id="2147483694" r:id="rId13"/>
    <p:sldLayoutId id="2147483682" r:id="rId14"/>
    <p:sldLayoutId id="2147483710" r:id="rId15"/>
    <p:sldLayoutId id="2147483737" r:id="rId16"/>
    <p:sldLayoutId id="2147483736" r:id="rId17"/>
    <p:sldLayoutId id="2147483714" r:id="rId18"/>
    <p:sldLayoutId id="2147483649" r:id="rId19"/>
    <p:sldLayoutId id="2147483707" r:id="rId20"/>
    <p:sldLayoutId id="2147483717" r:id="rId21"/>
    <p:sldLayoutId id="2147483699" r:id="rId22"/>
    <p:sldLayoutId id="2147483702" r:id="rId23"/>
    <p:sldLayoutId id="2147483650" r:id="rId24"/>
    <p:sldLayoutId id="2147483735" r:id="rId25"/>
    <p:sldLayoutId id="2147483704" r:id="rId26"/>
    <p:sldLayoutId id="2147483719" r:id="rId27"/>
    <p:sldLayoutId id="2147483718" r:id="rId28"/>
    <p:sldLayoutId id="2147483720" r:id="rId29"/>
    <p:sldLayoutId id="2147483715" r:id="rId30"/>
    <p:sldLayoutId id="2147483701" r:id="rId31"/>
    <p:sldLayoutId id="2147483687" r:id="rId32"/>
    <p:sldLayoutId id="2147483713" r:id="rId33"/>
    <p:sldLayoutId id="2147483721" r:id="rId34"/>
    <p:sldLayoutId id="2147483696" r:id="rId35"/>
    <p:sldLayoutId id="2147483722" r:id="rId3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01C782C-83A8-4194-B030-7C2093265B0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9427AE4-B1CB-4DC2-BE42-8F007E6AF0F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AA24B6F-DCD5-4861-8E50-EA6A802DA99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462777B-FBFE-42A3-A18D-56512AA4417C}" type="datetimeFigureOut">
              <a:rPr lang="en-GB" smtClean="0"/>
              <a:t>21/09/2020</a:t>
            </a:fld>
            <a:endParaRPr lang="en-GB"/>
          </a:p>
        </p:txBody>
      </p:sp>
      <p:sp>
        <p:nvSpPr>
          <p:cNvPr id="5" name="Footer Placeholder 4">
            <a:extLst>
              <a:ext uri="{FF2B5EF4-FFF2-40B4-BE49-F238E27FC236}">
                <a16:creationId xmlns:a16="http://schemas.microsoft.com/office/drawing/2014/main" id="{99854C39-BE63-43D1-815B-F367D4195B8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BDFC4166-6939-4C87-9348-F7AF54B420A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4FE93DC-15A8-4725-BA01-D6C80AEF40D0}" type="slidenum">
              <a:rPr lang="en-GB" smtClean="0"/>
              <a:t>‹#›</a:t>
            </a:fld>
            <a:endParaRPr lang="en-GB"/>
          </a:p>
        </p:txBody>
      </p:sp>
    </p:spTree>
    <p:extLst>
      <p:ext uri="{BB962C8B-B14F-4D97-AF65-F5344CB8AC3E}">
        <p14:creationId xmlns:p14="http://schemas.microsoft.com/office/powerpoint/2010/main" val="1234155915"/>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hyperlink" Target="https://www.unicef.org.uk/wp-content/uploads/2010/05/UNCRC_summary-1.pdf" TargetMode="External"/><Relationship Id="rId1" Type="http://schemas.openxmlformats.org/officeDocument/2006/relationships/slideLayout" Target="../slideLayouts/slideLayout2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xml"/><Relationship Id="rId1" Type="http://schemas.openxmlformats.org/officeDocument/2006/relationships/slideLayout" Target="../slideLayouts/slideLayout21.xml"/><Relationship Id="rId5" Type="http://schemas.openxmlformats.org/officeDocument/2006/relationships/image" Target="../media/image34.jpeg"/><Relationship Id="rId4" Type="http://schemas.openxmlformats.org/officeDocument/2006/relationships/image" Target="../media/image33.jpeg"/></Relationships>
</file>

<file path=ppt/slides/_rels/slide4.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slideLayout" Target="../slideLayouts/slideLayout23.xml"/><Relationship Id="rId7" Type="http://schemas.openxmlformats.org/officeDocument/2006/relationships/image" Target="../media/image36.sv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5.png"/><Relationship Id="rId5" Type="http://schemas.openxmlformats.org/officeDocument/2006/relationships/hyperlink" Target="https://youtu.be/B1COBYytDIk" TargetMode="External"/><Relationship Id="rId4"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hyperlink" Target="https://www.unicef.org.uk/what-we-do/education/" TargetMode="External"/><Relationship Id="rId7" Type="http://schemas.openxmlformats.org/officeDocument/2006/relationships/hyperlink" Target="https://www.unicef.org.uk/what-we-do/vaccines/" TargetMode="External"/><Relationship Id="rId12" Type="http://schemas.openxmlformats.org/officeDocument/2006/relationships/image" Target="../media/image36.svg"/><Relationship Id="rId2" Type="http://schemas.openxmlformats.org/officeDocument/2006/relationships/notesSlide" Target="../notesSlides/notesSlide5.xml"/><Relationship Id="rId1" Type="http://schemas.openxmlformats.org/officeDocument/2006/relationships/slideLayout" Target="../slideLayouts/slideLayout21.xml"/><Relationship Id="rId6" Type="http://schemas.openxmlformats.org/officeDocument/2006/relationships/hyperlink" Target="https://www.unicef.org.uk/what-we-do/water-and-sanitation-old/" TargetMode="External"/><Relationship Id="rId11" Type="http://schemas.openxmlformats.org/officeDocument/2006/relationships/image" Target="../media/image35.png"/><Relationship Id="rId5" Type="http://schemas.openxmlformats.org/officeDocument/2006/relationships/hyperlink" Target="https://www.unicef.org.uk/what-we-do/violence/" TargetMode="External"/><Relationship Id="rId10" Type="http://schemas.openxmlformats.org/officeDocument/2006/relationships/hyperlink" Target="https://www.unicef.org.uk/generationcovid/#hear" TargetMode="External"/><Relationship Id="rId4" Type="http://schemas.openxmlformats.org/officeDocument/2006/relationships/hyperlink" Target="https://www.unicef.org.uk/what-we-do/life-saving-food/" TargetMode="External"/><Relationship Id="rId9" Type="http://schemas.openxmlformats.org/officeDocument/2006/relationships/hyperlink" Target="https://www.socceraid.org.uk/appeal-films-2019/appeal-films-2020/" TargetMode="External"/></Relationships>
</file>

<file path=ppt/slides/_rels/slide8.xml.rels><?xml version="1.0" encoding="UTF-8" standalone="yes"?>
<Relationships xmlns="http://schemas.openxmlformats.org/package/2006/relationships"><Relationship Id="rId8" Type="http://schemas.openxmlformats.org/officeDocument/2006/relationships/hyperlink" Target="http://www.unicef.org.uk/coronavirus-facts" TargetMode="External"/><Relationship Id="rId3" Type="http://schemas.openxmlformats.org/officeDocument/2006/relationships/notesSlide" Target="../notesSlides/notesSlide6.xml"/><Relationship Id="rId7" Type="http://schemas.openxmlformats.org/officeDocument/2006/relationships/hyperlink" Target="https://www.unicef.org/where-we-work" TargetMode="External"/><Relationship Id="rId2" Type="http://schemas.openxmlformats.org/officeDocument/2006/relationships/slideLayout" Target="../slideLayouts/slideLayout21.xml"/><Relationship Id="rId1" Type="http://schemas.openxmlformats.org/officeDocument/2006/relationships/video" Target="https://www.youtube.com/embed/MMlijiK-nEo?feature=oembed" TargetMode="External"/><Relationship Id="rId6" Type="http://schemas.openxmlformats.org/officeDocument/2006/relationships/hyperlink" Target="https://www.youtube.com/watch?v=MMlijiK-nEo" TargetMode="External"/><Relationship Id="rId5" Type="http://schemas.openxmlformats.org/officeDocument/2006/relationships/image" Target="../media/image38.jpeg"/><Relationship Id="rId4" Type="http://schemas.openxmlformats.org/officeDocument/2006/relationships/hyperlink" Target="https://www.unicef.org/what-we-do"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FDCA232-6EA8-4F76-B8BB-DB2A03E3D214}"/>
              </a:ext>
            </a:extLst>
          </p:cNvPr>
          <p:cNvSpPr/>
          <p:nvPr/>
        </p:nvSpPr>
        <p:spPr>
          <a:xfrm rot="16200000">
            <a:off x="10432412" y="4549609"/>
            <a:ext cx="3204850" cy="230832"/>
          </a:xfrm>
          <a:prstGeom prst="rect">
            <a:avLst/>
          </a:prstGeom>
        </p:spPr>
        <p:txBody>
          <a:bodyPr wrap="square">
            <a:spAutoFit/>
          </a:bodyPr>
          <a:lstStyle/>
          <a:p>
            <a:r>
              <a:rPr lang="en-GB" sz="900" dirty="0">
                <a:solidFill>
                  <a:schemeClr val="bg1"/>
                </a:solidFill>
                <a:latin typeface="Arial" panose="020B0604020202020204" pitchFamily="34" charset="0"/>
                <a:cs typeface="Arial" panose="020B0604020202020204" pitchFamily="34" charset="0"/>
              </a:rPr>
              <a:t>Unicef/</a:t>
            </a:r>
            <a:r>
              <a:rPr lang="en-GB" sz="900" dirty="0" err="1">
                <a:solidFill>
                  <a:schemeClr val="bg1"/>
                </a:solidFill>
                <a:latin typeface="Arial" panose="020B0604020202020204" pitchFamily="34" charset="0"/>
                <a:cs typeface="Arial" panose="020B0604020202020204" pitchFamily="34" charset="0"/>
              </a:rPr>
              <a:t>Matas</a:t>
            </a:r>
            <a:endParaRPr lang="en-GB" sz="9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258784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EDCBE65-BB2E-4F7B-9F7D-348AD5921A99}"/>
              </a:ext>
            </a:extLst>
          </p:cNvPr>
          <p:cNvSpPr>
            <a:spLocks noGrp="1"/>
          </p:cNvSpPr>
          <p:nvPr>
            <p:ph type="ctrTitle"/>
          </p:nvPr>
        </p:nvSpPr>
        <p:spPr/>
        <p:txBody>
          <a:bodyPr/>
          <a:lstStyle/>
          <a:p>
            <a:r>
              <a:rPr lang="en-GB" dirty="0"/>
              <a:t>Extension</a:t>
            </a:r>
          </a:p>
        </p:txBody>
      </p:sp>
      <p:sp>
        <p:nvSpPr>
          <p:cNvPr id="6" name="Subtitle 5">
            <a:extLst>
              <a:ext uri="{FF2B5EF4-FFF2-40B4-BE49-F238E27FC236}">
                <a16:creationId xmlns:a16="http://schemas.microsoft.com/office/drawing/2014/main" id="{45F1371C-B517-43B5-9C1D-3CCCE4F9C73C}"/>
              </a:ext>
            </a:extLst>
          </p:cNvPr>
          <p:cNvSpPr>
            <a:spLocks noGrp="1"/>
          </p:cNvSpPr>
          <p:nvPr>
            <p:ph type="subTitle" idx="1"/>
          </p:nvPr>
        </p:nvSpPr>
        <p:spPr>
          <a:xfrm>
            <a:off x="237126" y="1738857"/>
            <a:ext cx="6393600" cy="4618211"/>
          </a:xfrm>
        </p:spPr>
        <p:txBody>
          <a:bodyPr>
            <a:normAutofit/>
          </a:bodyPr>
          <a:lstStyle/>
          <a:p>
            <a:pPr marL="108000" indent="0">
              <a:buNone/>
            </a:pPr>
            <a:r>
              <a:rPr lang="en-GB" sz="2400" dirty="0"/>
              <a:t>UNICEF works to protect the rights of every child everywhere.</a:t>
            </a:r>
          </a:p>
          <a:p>
            <a:pPr marL="108000" indent="0">
              <a:buNone/>
            </a:pPr>
            <a:r>
              <a:rPr lang="en-GB" sz="2400" dirty="0"/>
              <a:t>Look at the Convention and try and find examples of how and where UNICEF has supported different articles. Pick a couple of articles that seem most important to you rather than doing them all. </a:t>
            </a:r>
          </a:p>
          <a:p>
            <a:pPr marL="108000" indent="0">
              <a:buNone/>
            </a:pPr>
            <a:r>
              <a:rPr lang="en-GB" sz="2400" dirty="0"/>
              <a:t>You can find a summary of the whole Convention </a:t>
            </a:r>
            <a:r>
              <a:rPr lang="en-GB" sz="2400" dirty="0">
                <a:hlinkClick r:id="rId2"/>
              </a:rPr>
              <a:t>here</a:t>
            </a:r>
            <a:r>
              <a:rPr lang="en-GB" sz="2400" dirty="0"/>
              <a:t>.</a:t>
            </a:r>
          </a:p>
        </p:txBody>
      </p:sp>
      <p:sp>
        <p:nvSpPr>
          <p:cNvPr id="4" name="Rectangle 3">
            <a:extLst>
              <a:ext uri="{FF2B5EF4-FFF2-40B4-BE49-F238E27FC236}">
                <a16:creationId xmlns:a16="http://schemas.microsoft.com/office/drawing/2014/main" id="{163A710C-E1B3-4891-9867-3B559728A774}"/>
              </a:ext>
            </a:extLst>
          </p:cNvPr>
          <p:cNvSpPr/>
          <p:nvPr/>
        </p:nvSpPr>
        <p:spPr>
          <a:xfrm>
            <a:off x="107923" y="6357069"/>
            <a:ext cx="840295" cy="369332"/>
          </a:xfrm>
          <a:prstGeom prst="rect">
            <a:avLst/>
          </a:prstGeom>
        </p:spPr>
        <p:txBody>
          <a:bodyPr wrap="none">
            <a:spAutoFit/>
          </a:bodyPr>
          <a:lstStyle/>
          <a:p>
            <a:endParaRPr lang="en-GB" sz="900" dirty="0">
              <a:latin typeface="Arial" panose="020B0604020202020204" pitchFamily="34" charset="0"/>
              <a:cs typeface="Arial" panose="020B0604020202020204" pitchFamily="34" charset="0"/>
            </a:endParaRPr>
          </a:p>
          <a:p>
            <a:r>
              <a:rPr lang="en-GB" sz="900" dirty="0"/>
              <a:t>UNICEF/Dawe</a:t>
            </a:r>
          </a:p>
        </p:txBody>
      </p:sp>
    </p:spTree>
    <p:extLst>
      <p:ext uri="{BB962C8B-B14F-4D97-AF65-F5344CB8AC3E}">
        <p14:creationId xmlns:p14="http://schemas.microsoft.com/office/powerpoint/2010/main" val="9191323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46C292-7AF3-534D-A208-1B229C05261D}"/>
              </a:ext>
            </a:extLst>
          </p:cNvPr>
          <p:cNvSpPr>
            <a:spLocks noGrp="1"/>
          </p:cNvSpPr>
          <p:nvPr>
            <p:ph type="ctrTitle"/>
          </p:nvPr>
        </p:nvSpPr>
        <p:spPr>
          <a:xfrm>
            <a:off x="0" y="5167889"/>
            <a:ext cx="5136543" cy="1022569"/>
          </a:xfrm>
        </p:spPr>
        <p:txBody>
          <a:bodyPr/>
          <a:lstStyle/>
          <a:p>
            <a:r>
              <a:rPr lang="en-US" dirty="0"/>
              <a:t>Thank you</a:t>
            </a:r>
          </a:p>
        </p:txBody>
      </p:sp>
    </p:spTree>
    <p:extLst>
      <p:ext uri="{BB962C8B-B14F-4D97-AF65-F5344CB8AC3E}">
        <p14:creationId xmlns:p14="http://schemas.microsoft.com/office/powerpoint/2010/main" val="4576307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4A6C89-1BBF-45E6-A771-2FFECADE74C7}"/>
              </a:ext>
            </a:extLst>
          </p:cNvPr>
          <p:cNvSpPr>
            <a:spLocks noGrp="1"/>
          </p:cNvSpPr>
          <p:nvPr>
            <p:ph type="ctrTitle"/>
          </p:nvPr>
        </p:nvSpPr>
        <p:spPr/>
        <p:txBody>
          <a:bodyPr/>
          <a:lstStyle/>
          <a:p>
            <a:r>
              <a:rPr lang="en-GB" dirty="0" smtClean="0"/>
              <a:t>Contents</a:t>
            </a:r>
            <a:endParaRPr lang="en-GB" dirty="0"/>
          </a:p>
        </p:txBody>
      </p:sp>
      <p:sp>
        <p:nvSpPr>
          <p:cNvPr id="3" name="Subtitle 2">
            <a:extLst>
              <a:ext uri="{FF2B5EF4-FFF2-40B4-BE49-F238E27FC236}">
                <a16:creationId xmlns:a16="http://schemas.microsoft.com/office/drawing/2014/main" id="{B620A5F9-5DAF-4851-B223-03AA2F2D5AFC}"/>
              </a:ext>
            </a:extLst>
          </p:cNvPr>
          <p:cNvSpPr>
            <a:spLocks noGrp="1"/>
          </p:cNvSpPr>
          <p:nvPr>
            <p:ph type="subTitle" idx="1"/>
          </p:nvPr>
        </p:nvSpPr>
        <p:spPr>
          <a:xfrm>
            <a:off x="431999" y="1697100"/>
            <a:ext cx="11365259" cy="3722957"/>
          </a:xfrm>
        </p:spPr>
        <p:txBody>
          <a:bodyPr vert="horz" lIns="180000" tIns="180000" rIns="91440" bIns="72000" rtlCol="0" anchor="t">
            <a:normAutofit fontScale="92500" lnSpcReduction="10000"/>
          </a:bodyPr>
          <a:lstStyle/>
          <a:p>
            <a:pPr lvl="0"/>
            <a:r>
              <a:rPr lang="en-US" dirty="0" smtClean="0"/>
              <a:t>Slide </a:t>
            </a:r>
            <a:r>
              <a:rPr lang="en-US" dirty="0"/>
              <a:t>3 Guess the article - images as clues to identify the article</a:t>
            </a:r>
            <a:endParaRPr lang="en-GB" dirty="0"/>
          </a:p>
          <a:p>
            <a:pPr lvl="0"/>
            <a:r>
              <a:rPr lang="en-US" dirty="0"/>
              <a:t>Slide 4 Introducing the article</a:t>
            </a:r>
            <a:endParaRPr lang="en-GB" dirty="0"/>
          </a:p>
          <a:p>
            <a:pPr lvl="0"/>
            <a:r>
              <a:rPr lang="en-US" dirty="0"/>
              <a:t>Slide 5 Exploring Article 45 – the question</a:t>
            </a:r>
            <a:endParaRPr lang="en-GB" dirty="0"/>
          </a:p>
          <a:p>
            <a:pPr lvl="0"/>
            <a:r>
              <a:rPr lang="en-US" dirty="0"/>
              <a:t>Slide 6 Exploring Article 45 – the answers</a:t>
            </a:r>
          </a:p>
          <a:p>
            <a:pPr lvl="0"/>
            <a:r>
              <a:rPr lang="en-US" dirty="0"/>
              <a:t>Slide 7 &amp; 8 </a:t>
            </a:r>
            <a:r>
              <a:rPr lang="en-US" dirty="0" smtClean="0"/>
              <a:t>Activities</a:t>
            </a:r>
            <a:endParaRPr lang="en-GB" dirty="0"/>
          </a:p>
          <a:p>
            <a:pPr lvl="0"/>
            <a:r>
              <a:rPr lang="en-US" smtClean="0"/>
              <a:t>Slide </a:t>
            </a:r>
            <a:r>
              <a:rPr lang="en-US" dirty="0" smtClean="0"/>
              <a:t>9 </a:t>
            </a:r>
            <a:r>
              <a:rPr lang="en-US" dirty="0"/>
              <a:t>Reflection</a:t>
            </a:r>
            <a:endParaRPr lang="en-GB" dirty="0"/>
          </a:p>
          <a:p>
            <a:pPr lvl="0"/>
            <a:r>
              <a:rPr lang="en-US" dirty="0"/>
              <a:t>Slide </a:t>
            </a:r>
            <a:r>
              <a:rPr lang="en-US" dirty="0" smtClean="0"/>
              <a:t>10 </a:t>
            </a:r>
            <a:r>
              <a:rPr lang="en-US" dirty="0"/>
              <a:t>Extension</a:t>
            </a:r>
            <a:endParaRPr lang="en-GB" dirty="0"/>
          </a:p>
          <a:p>
            <a:pPr marL="0" indent="0">
              <a:buNone/>
            </a:pPr>
            <a:endParaRPr lang="en-GB" dirty="0"/>
          </a:p>
        </p:txBody>
      </p:sp>
    </p:spTree>
    <p:extLst>
      <p:ext uri="{BB962C8B-B14F-4D97-AF65-F5344CB8AC3E}">
        <p14:creationId xmlns:p14="http://schemas.microsoft.com/office/powerpoint/2010/main" val="3793568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6A1067-DCE3-0548-A681-2357D6A5F854}"/>
              </a:ext>
            </a:extLst>
          </p:cNvPr>
          <p:cNvSpPr>
            <a:spLocks noGrp="1"/>
          </p:cNvSpPr>
          <p:nvPr>
            <p:ph type="ctrTitle"/>
          </p:nvPr>
        </p:nvSpPr>
        <p:spPr/>
        <p:txBody>
          <a:bodyPr/>
          <a:lstStyle/>
          <a:p>
            <a:r>
              <a:rPr lang="en-US" dirty="0"/>
              <a:t>Guess the article</a:t>
            </a:r>
          </a:p>
        </p:txBody>
      </p:sp>
      <p:sp>
        <p:nvSpPr>
          <p:cNvPr id="8" name="Subtitle 3">
            <a:extLst>
              <a:ext uri="{FF2B5EF4-FFF2-40B4-BE49-F238E27FC236}">
                <a16:creationId xmlns:a16="http://schemas.microsoft.com/office/drawing/2014/main" id="{68EF436D-9311-46A7-BC40-599A6C4FB311}"/>
              </a:ext>
            </a:extLst>
          </p:cNvPr>
          <p:cNvSpPr txBox="1">
            <a:spLocks/>
          </p:cNvSpPr>
          <p:nvPr/>
        </p:nvSpPr>
        <p:spPr>
          <a:xfrm>
            <a:off x="272796" y="1657079"/>
            <a:ext cx="10867229" cy="53643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1800" dirty="0">
                <a:latin typeface="Arial" panose="020B0604020202020204" pitchFamily="34" charset="0"/>
                <a:cs typeface="Arial" panose="020B0604020202020204" pitchFamily="34" charset="0"/>
              </a:rPr>
              <a:t>These pictures provide a clue to this week’s article. </a:t>
            </a:r>
          </a:p>
          <a:p>
            <a:pPr marL="0" indent="0">
              <a:buFont typeface="Arial" panose="020B0604020202020204" pitchFamily="34" charset="0"/>
              <a:buNone/>
            </a:pPr>
            <a:r>
              <a:rPr lang="en-GB" sz="1800" dirty="0">
                <a:latin typeface="Arial" panose="020B0604020202020204" pitchFamily="34" charset="0"/>
                <a:cs typeface="Arial" panose="020B0604020202020204" pitchFamily="34" charset="0"/>
              </a:rPr>
              <a:t>Can you guess how they are linked together? Which article of the Convention do these pictures relate to?</a:t>
            </a:r>
          </a:p>
          <a:p>
            <a:pPr marL="0" indent="0">
              <a:buFont typeface="Arial" panose="020B0604020202020204" pitchFamily="34" charset="0"/>
              <a:buNone/>
            </a:pPr>
            <a:r>
              <a:rPr lang="en-GB" sz="1800" dirty="0">
                <a:latin typeface="Arial" panose="020B0604020202020204" pitchFamily="34" charset="0"/>
                <a:cs typeface="Arial" panose="020B0604020202020204" pitchFamily="34" charset="0"/>
              </a:rPr>
              <a:t>Write down your thoughts or discuss with someone in your home. </a:t>
            </a:r>
          </a:p>
        </p:txBody>
      </p:sp>
      <p:sp>
        <p:nvSpPr>
          <p:cNvPr id="9" name="Rectangle 8">
            <a:extLst>
              <a:ext uri="{FF2B5EF4-FFF2-40B4-BE49-F238E27FC236}">
                <a16:creationId xmlns:a16="http://schemas.microsoft.com/office/drawing/2014/main" id="{CF4884E2-0186-41E3-AE32-BDD1C69265DE}"/>
              </a:ext>
            </a:extLst>
          </p:cNvPr>
          <p:cNvSpPr/>
          <p:nvPr/>
        </p:nvSpPr>
        <p:spPr>
          <a:xfrm>
            <a:off x="3717634" y="5522719"/>
            <a:ext cx="1018227" cy="369332"/>
          </a:xfrm>
          <a:prstGeom prst="rect">
            <a:avLst/>
          </a:prstGeom>
        </p:spPr>
        <p:txBody>
          <a:bodyPr wrap="none">
            <a:spAutoFit/>
          </a:bodyPr>
          <a:lstStyle/>
          <a:p>
            <a:r>
              <a:rPr lang="en-GB" sz="900" dirty="0">
                <a:latin typeface="Arial" panose="020B0604020202020204" pitchFamily="34" charset="0"/>
                <a:cs typeface="Arial" panose="020B0604020202020204" pitchFamily="34" charset="0"/>
              </a:rPr>
              <a:t>Unicef/Urdaneta</a:t>
            </a:r>
          </a:p>
          <a:p>
            <a:endParaRPr lang="en-GB" sz="900" dirty="0">
              <a:latin typeface="Arial" panose="020B0604020202020204" pitchFamily="34" charset="0"/>
              <a:cs typeface="Arial" panose="020B0604020202020204" pitchFamily="34" charset="0"/>
            </a:endParaRPr>
          </a:p>
        </p:txBody>
      </p:sp>
      <p:sp>
        <p:nvSpPr>
          <p:cNvPr id="17" name="Rectangle 16">
            <a:extLst>
              <a:ext uri="{FF2B5EF4-FFF2-40B4-BE49-F238E27FC236}">
                <a16:creationId xmlns:a16="http://schemas.microsoft.com/office/drawing/2014/main" id="{82EBA0A2-E707-4431-BE69-BAFCF337868C}"/>
              </a:ext>
            </a:extLst>
          </p:cNvPr>
          <p:cNvSpPr/>
          <p:nvPr/>
        </p:nvSpPr>
        <p:spPr>
          <a:xfrm>
            <a:off x="7910446" y="5522719"/>
            <a:ext cx="990977" cy="369332"/>
          </a:xfrm>
          <a:prstGeom prst="rect">
            <a:avLst/>
          </a:prstGeom>
        </p:spPr>
        <p:txBody>
          <a:bodyPr wrap="none">
            <a:spAutoFit/>
          </a:bodyPr>
          <a:lstStyle/>
          <a:p>
            <a:r>
              <a:rPr lang="en-GB" sz="900" dirty="0">
                <a:cs typeface="Arial" panose="020B0604020202020204" pitchFamily="34" charset="0"/>
              </a:rPr>
              <a:t>Unicef/</a:t>
            </a:r>
            <a:r>
              <a:rPr lang="en-GB" sz="900" b="0" i="0" dirty="0" err="1">
                <a:solidFill>
                  <a:srgbClr val="121212"/>
                </a:solidFill>
                <a:effectLst/>
                <a:latin typeface="Open Sans"/>
              </a:rPr>
              <a:t>Berkwitz</a:t>
            </a:r>
            <a:endParaRPr lang="en-GB" sz="900" dirty="0">
              <a:cs typeface="Arial" panose="020B0604020202020204" pitchFamily="34" charset="0"/>
            </a:endParaRPr>
          </a:p>
          <a:p>
            <a:endParaRPr lang="en-GB" sz="900" dirty="0">
              <a:latin typeface="Arial" panose="020B0604020202020204" pitchFamily="34" charset="0"/>
              <a:cs typeface="Arial" panose="020B0604020202020204" pitchFamily="34" charset="0"/>
            </a:endParaRPr>
          </a:p>
        </p:txBody>
      </p:sp>
      <p:pic>
        <p:nvPicPr>
          <p:cNvPr id="4" name="Picture 3" descr="A picture containing device&#10;&#10;Description automatically generated">
            <a:extLst>
              <a:ext uri="{FF2B5EF4-FFF2-40B4-BE49-F238E27FC236}">
                <a16:creationId xmlns:a16="http://schemas.microsoft.com/office/drawing/2014/main" id="{8DA89CE2-4F92-4810-91A1-FE0B2219F87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22045" y="3021598"/>
            <a:ext cx="2343051" cy="2343051"/>
          </a:xfrm>
          <a:prstGeom prst="rect">
            <a:avLst/>
          </a:prstGeom>
        </p:spPr>
      </p:pic>
      <p:pic>
        <p:nvPicPr>
          <p:cNvPr id="10" name="Picture 9" descr="Migrant and host community children resting at UNICEF´s Child Friendly Space in migrant shelter in Panama. Unicef/Urdaneta&#10;">
            <a:extLst>
              <a:ext uri="{FF2B5EF4-FFF2-40B4-BE49-F238E27FC236}">
                <a16:creationId xmlns:a16="http://schemas.microsoft.com/office/drawing/2014/main" id="{927BAEB7-81CA-40FD-B3D7-8B3DF70EF15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717634" y="3021598"/>
            <a:ext cx="3514576" cy="2343051"/>
          </a:xfrm>
          <a:prstGeom prst="rect">
            <a:avLst/>
          </a:prstGeom>
        </p:spPr>
      </p:pic>
      <p:pic>
        <p:nvPicPr>
          <p:cNvPr id="12" name="Picture 11" descr="New York, Henrietta Fore, UNICEF Executive Director and Chair of the SUN (Scaling Up Nutrition) Movement Lead Group, speaks at the Group's annual meeting at UNICEF House during the 74th session of the UN General Assembly. Unicef/Berkwitz">
            <a:extLst>
              <a:ext uri="{FF2B5EF4-FFF2-40B4-BE49-F238E27FC236}">
                <a16:creationId xmlns:a16="http://schemas.microsoft.com/office/drawing/2014/main" id="{505E7C00-8FCA-446A-890B-CA0353B6727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910446" y="3021598"/>
            <a:ext cx="3514576" cy="2345339"/>
          </a:xfrm>
          <a:prstGeom prst="rect">
            <a:avLst/>
          </a:prstGeom>
        </p:spPr>
      </p:pic>
    </p:spTree>
    <p:extLst>
      <p:ext uri="{BB962C8B-B14F-4D97-AF65-F5344CB8AC3E}">
        <p14:creationId xmlns:p14="http://schemas.microsoft.com/office/powerpoint/2010/main" val="33761463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4A6C89-1BBF-45E6-A771-2FFECADE74C7}"/>
              </a:ext>
            </a:extLst>
          </p:cNvPr>
          <p:cNvSpPr>
            <a:spLocks noGrp="1"/>
          </p:cNvSpPr>
          <p:nvPr>
            <p:ph type="ctrTitle"/>
          </p:nvPr>
        </p:nvSpPr>
        <p:spPr>
          <a:xfrm>
            <a:off x="275186" y="166032"/>
            <a:ext cx="11916814" cy="877104"/>
          </a:xfrm>
        </p:spPr>
        <p:txBody>
          <a:bodyPr>
            <a:normAutofit/>
          </a:bodyPr>
          <a:lstStyle/>
          <a:p>
            <a:r>
              <a:rPr lang="en-US" dirty="0"/>
              <a:t>Introducing… Article 45</a:t>
            </a:r>
            <a:endParaRPr lang="en-GB" dirty="0"/>
          </a:p>
        </p:txBody>
      </p:sp>
      <p:sp>
        <p:nvSpPr>
          <p:cNvPr id="3" name="Subtitle 2">
            <a:extLst>
              <a:ext uri="{FF2B5EF4-FFF2-40B4-BE49-F238E27FC236}">
                <a16:creationId xmlns:a16="http://schemas.microsoft.com/office/drawing/2014/main" id="{B620A5F9-5DAF-4851-B223-03AA2F2D5AFC}"/>
              </a:ext>
            </a:extLst>
          </p:cNvPr>
          <p:cNvSpPr>
            <a:spLocks noGrp="1"/>
          </p:cNvSpPr>
          <p:nvPr>
            <p:ph type="subTitle" idx="1"/>
          </p:nvPr>
        </p:nvSpPr>
        <p:spPr>
          <a:xfrm>
            <a:off x="6498675" y="2207975"/>
            <a:ext cx="5350894" cy="3378311"/>
          </a:xfrm>
        </p:spPr>
        <p:txBody>
          <a:bodyPr>
            <a:normAutofit/>
          </a:bodyPr>
          <a:lstStyle/>
          <a:p>
            <a:pPr marL="0" indent="0">
              <a:buNone/>
            </a:pPr>
            <a:r>
              <a:rPr lang="en-GB" b="1" dirty="0"/>
              <a:t>Article 45 – Unicef can provide expert advice and assistance on children’s rights.</a:t>
            </a:r>
            <a:endParaRPr lang="en-GB" dirty="0"/>
          </a:p>
          <a:p>
            <a:pPr marL="0" indent="0">
              <a:buNone/>
            </a:pPr>
            <a:endParaRPr lang="en-GB" dirty="0"/>
          </a:p>
        </p:txBody>
      </p:sp>
      <p:sp>
        <p:nvSpPr>
          <p:cNvPr id="4" name="Text Placeholder 3">
            <a:extLst>
              <a:ext uri="{FF2B5EF4-FFF2-40B4-BE49-F238E27FC236}">
                <a16:creationId xmlns:a16="http://schemas.microsoft.com/office/drawing/2014/main" id="{9AF24185-5481-4053-A57E-E451C666D66A}"/>
              </a:ext>
            </a:extLst>
          </p:cNvPr>
          <p:cNvSpPr>
            <a:spLocks noGrp="1"/>
          </p:cNvSpPr>
          <p:nvPr>
            <p:ph type="body" sz="quarter" idx="4294967295"/>
          </p:nvPr>
        </p:nvSpPr>
        <p:spPr>
          <a:xfrm>
            <a:off x="616450" y="1820446"/>
            <a:ext cx="5645454" cy="633387"/>
          </a:xfrm>
        </p:spPr>
        <p:txBody>
          <a:bodyPr>
            <a:normAutofit fontScale="62500" lnSpcReduction="20000"/>
          </a:bodyPr>
          <a:lstStyle/>
          <a:p>
            <a:pPr marL="0" indent="0">
              <a:buNone/>
            </a:pPr>
            <a:r>
              <a:rPr lang="en-GB" dirty="0">
                <a:latin typeface="Arial" panose="020B0604020202020204" pitchFamily="34" charset="0"/>
                <a:cs typeface="Arial" panose="020B0604020202020204" pitchFamily="34" charset="0"/>
              </a:rPr>
              <a:t>Frances introduces Article 45 - Unicef can provide expert advice and assistance on children’s rights.</a:t>
            </a:r>
            <a:endParaRPr lang="en-GB" dirty="0"/>
          </a:p>
        </p:txBody>
      </p:sp>
      <p:sp>
        <p:nvSpPr>
          <p:cNvPr id="7" name="Text Placeholder 3">
            <a:extLst>
              <a:ext uri="{FF2B5EF4-FFF2-40B4-BE49-F238E27FC236}">
                <a16:creationId xmlns:a16="http://schemas.microsoft.com/office/drawing/2014/main" id="{A6C34B69-797F-49B2-A22D-70DA2B3E791C}"/>
              </a:ext>
            </a:extLst>
          </p:cNvPr>
          <p:cNvSpPr txBox="1">
            <a:spLocks/>
          </p:cNvSpPr>
          <p:nvPr/>
        </p:nvSpPr>
        <p:spPr>
          <a:xfrm>
            <a:off x="711358" y="5850244"/>
            <a:ext cx="5351463" cy="387529"/>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dirty="0">
                <a:latin typeface="Arial" panose="020B0604020202020204" pitchFamily="34" charset="0"/>
                <a:cs typeface="Arial" panose="020B0604020202020204" pitchFamily="34" charset="0"/>
                <a:hlinkClick r:id="rId5"/>
              </a:rPr>
              <a:t>Watch Frances on YouTube</a:t>
            </a:r>
            <a:endParaRPr lang="en-GB" dirty="0"/>
          </a:p>
        </p:txBody>
      </p:sp>
      <p:pic>
        <p:nvPicPr>
          <p:cNvPr id="6" name="Graphic 5">
            <a:extLst>
              <a:ext uri="{FF2B5EF4-FFF2-40B4-BE49-F238E27FC236}">
                <a16:creationId xmlns:a16="http://schemas.microsoft.com/office/drawing/2014/main" id="{D478755A-9032-4F01-A95A-15F898995619}"/>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 xmlns:asvg="http://schemas.microsoft.com/office/drawing/2016/SVG/main" r:embed="rId7"/>
              </a:ext>
            </a:extLst>
          </a:blip>
          <a:stretch>
            <a:fillRect/>
          </a:stretch>
        </p:blipFill>
        <p:spPr>
          <a:xfrm>
            <a:off x="10475089" y="210300"/>
            <a:ext cx="1374480" cy="1832640"/>
          </a:xfrm>
          <a:prstGeom prst="rect">
            <a:avLst/>
          </a:prstGeom>
        </p:spPr>
      </p:pic>
      <p:pic>
        <p:nvPicPr>
          <p:cNvPr id="5" name="Article 45 - FB - 160920">
            <a:hlinkClick r:id="" action="ppaction://media"/>
            <a:extLst>
              <a:ext uri="{FF2B5EF4-FFF2-40B4-BE49-F238E27FC236}">
                <a16:creationId xmlns:a16="http://schemas.microsoft.com/office/drawing/2014/main" id="{0E26D23A-A667-4E98-BC30-AF8D22A041CA}"/>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711358" y="2551076"/>
            <a:ext cx="5257397" cy="2957286"/>
          </a:xfrm>
          <a:prstGeom prst="rect">
            <a:avLst/>
          </a:prstGeom>
        </p:spPr>
      </p:pic>
    </p:spTree>
    <p:extLst>
      <p:ext uri="{BB962C8B-B14F-4D97-AF65-F5344CB8AC3E}">
        <p14:creationId xmlns:p14="http://schemas.microsoft.com/office/powerpoint/2010/main" val="953598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665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C8A39211-37EF-4294-ADF9-C260DF8AE1F9}"/>
              </a:ext>
            </a:extLst>
          </p:cNvPr>
          <p:cNvSpPr>
            <a:spLocks noGrp="1"/>
          </p:cNvSpPr>
          <p:nvPr>
            <p:ph type="body" sz="quarter" idx="11"/>
          </p:nvPr>
        </p:nvSpPr>
        <p:spPr>
          <a:xfrm>
            <a:off x="7374534" y="5193127"/>
            <a:ext cx="4582910" cy="2363820"/>
          </a:xfrm>
        </p:spPr>
        <p:txBody>
          <a:bodyPr>
            <a:normAutofit/>
          </a:bodyPr>
          <a:lstStyle/>
          <a:p>
            <a:pPr marL="0" indent="0">
              <a:buNone/>
            </a:pPr>
            <a:r>
              <a:rPr lang="en-GB" dirty="0">
                <a:latin typeface="Arial" panose="020B0604020202020204" pitchFamily="34" charset="0"/>
                <a:cs typeface="Arial" panose="020B0604020202020204" pitchFamily="34" charset="0"/>
              </a:rPr>
              <a:t>Note your ideas down and then compare your thoughts with the next slide. </a:t>
            </a:r>
          </a:p>
        </p:txBody>
      </p:sp>
      <p:sp>
        <p:nvSpPr>
          <p:cNvPr id="4" name="Cloud 3">
            <a:extLst>
              <a:ext uri="{FF2B5EF4-FFF2-40B4-BE49-F238E27FC236}">
                <a16:creationId xmlns:a16="http://schemas.microsoft.com/office/drawing/2014/main" id="{7C7930D2-588D-40F6-B81E-9492B6FCBE41}"/>
              </a:ext>
            </a:extLst>
          </p:cNvPr>
          <p:cNvSpPr/>
          <p:nvPr/>
        </p:nvSpPr>
        <p:spPr>
          <a:xfrm>
            <a:off x="298368" y="1604513"/>
            <a:ext cx="5346871" cy="3901461"/>
          </a:xfrm>
          <a:prstGeom prst="cloud">
            <a:avLst/>
          </a:prstGeom>
          <a:no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8">
            <a:extLst>
              <a:ext uri="{FF2B5EF4-FFF2-40B4-BE49-F238E27FC236}">
                <a16:creationId xmlns:a16="http://schemas.microsoft.com/office/drawing/2014/main" id="{390370E6-C2A0-4D09-9B30-3FCB6DD8150D}"/>
              </a:ext>
            </a:extLst>
          </p:cNvPr>
          <p:cNvSpPr/>
          <p:nvPr/>
        </p:nvSpPr>
        <p:spPr>
          <a:xfrm>
            <a:off x="4775738" y="4839765"/>
            <a:ext cx="707666" cy="706724"/>
          </a:xfrm>
          <a:prstGeom prst="ellipse">
            <a:avLst/>
          </a:prstGeom>
          <a:noFill/>
          <a:ln w="19050">
            <a:solidFill>
              <a:srgbClr val="00AE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a:extLst>
              <a:ext uri="{FF2B5EF4-FFF2-40B4-BE49-F238E27FC236}">
                <a16:creationId xmlns:a16="http://schemas.microsoft.com/office/drawing/2014/main" id="{79A8187B-B1E0-4921-89F1-9B6DB8A06430}"/>
              </a:ext>
            </a:extLst>
          </p:cNvPr>
          <p:cNvSpPr/>
          <p:nvPr/>
        </p:nvSpPr>
        <p:spPr>
          <a:xfrm>
            <a:off x="5540362" y="5453846"/>
            <a:ext cx="483339" cy="463170"/>
          </a:xfrm>
          <a:prstGeom prst="ellipse">
            <a:avLst/>
          </a:prstGeom>
          <a:noFill/>
          <a:ln w="19050">
            <a:solidFill>
              <a:srgbClr val="00AE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a:extLst>
              <a:ext uri="{FF2B5EF4-FFF2-40B4-BE49-F238E27FC236}">
                <a16:creationId xmlns:a16="http://schemas.microsoft.com/office/drawing/2014/main" id="{E7EC16E1-E231-42C1-8ECA-F186CD4C63E5}"/>
              </a:ext>
            </a:extLst>
          </p:cNvPr>
          <p:cNvSpPr/>
          <p:nvPr/>
        </p:nvSpPr>
        <p:spPr>
          <a:xfrm>
            <a:off x="6163484" y="5861404"/>
            <a:ext cx="383996" cy="354888"/>
          </a:xfrm>
          <a:prstGeom prst="ellipse">
            <a:avLst/>
          </a:prstGeom>
          <a:noFill/>
          <a:ln w="19050">
            <a:solidFill>
              <a:srgbClr val="00AE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 Placeholder 4">
            <a:extLst>
              <a:ext uri="{FF2B5EF4-FFF2-40B4-BE49-F238E27FC236}">
                <a16:creationId xmlns:a16="http://schemas.microsoft.com/office/drawing/2014/main" id="{65786EA0-D2BB-4186-82FF-74AA440AECCF}"/>
              </a:ext>
            </a:extLst>
          </p:cNvPr>
          <p:cNvSpPr txBox="1">
            <a:spLocks/>
          </p:cNvSpPr>
          <p:nvPr/>
        </p:nvSpPr>
        <p:spPr>
          <a:xfrm>
            <a:off x="1109534" y="2742316"/>
            <a:ext cx="3600235" cy="2450811"/>
          </a:xfrm>
          <a:prstGeom prst="rect">
            <a:avLst/>
          </a:prstGeom>
        </p:spPr>
        <p:txBody>
          <a:bodyPr vert="horz" lIns="91440" tIns="180000" rIns="91440" bIns="45720" rtlCol="0">
            <a:noAutofit/>
          </a:bodyPr>
          <a:lstStyle>
            <a:lvl1pPr marL="457200" indent="-457200" algn="l" defTabSz="914400" rtl="0" eaLnBrk="1" latinLnBrk="0" hangingPunct="1">
              <a:lnSpc>
                <a:spcPct val="90000"/>
              </a:lnSpc>
              <a:spcBef>
                <a:spcPts val="1000"/>
              </a:spcBef>
              <a:spcAft>
                <a:spcPts val="1000"/>
              </a:spcAft>
              <a:buClr>
                <a:srgbClr val="00AEEF"/>
              </a:buClr>
              <a:buFont typeface="Wingdings" pitchFamily="2" charset="2"/>
              <a:buChar char="§"/>
              <a:defRPr sz="2800" kern="1200">
                <a:solidFill>
                  <a:schemeClr val="tx1"/>
                </a:solidFill>
                <a:latin typeface="+mn-lt"/>
                <a:ea typeface="+mn-ea"/>
                <a:cs typeface="+mn-cs"/>
              </a:defRPr>
            </a:lvl1pPr>
            <a:lvl2pPr marL="800100" indent="-342900" algn="l" defTabSz="914400" rtl="0" eaLnBrk="1" latinLnBrk="0" hangingPunct="1">
              <a:lnSpc>
                <a:spcPct val="90000"/>
              </a:lnSpc>
              <a:spcBef>
                <a:spcPts val="500"/>
              </a:spcBef>
              <a:buClr>
                <a:schemeClr val="tx1"/>
              </a:buClr>
              <a:buFont typeface="Wingdings" pitchFamily="2" charset="2"/>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00AEEF"/>
              </a:buClr>
              <a:buFont typeface="Wingdings"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tx1"/>
              </a:buClr>
              <a:buFont typeface="Wingdings" pitchFamily="2" charset="2"/>
              <a:buChar char="§"/>
              <a:defRPr sz="1800" kern="1200">
                <a:solidFill>
                  <a:schemeClr val="tx1"/>
                </a:solidFill>
                <a:latin typeface="+mn-lt"/>
                <a:ea typeface="+mn-ea"/>
                <a:cs typeface="+mn-cs"/>
              </a:defRPr>
            </a:lvl4pPr>
            <a:lvl5pPr marL="2114550" indent="-285750" algn="l" defTabSz="914400" rtl="0" eaLnBrk="1" latinLnBrk="0" hangingPunct="1">
              <a:lnSpc>
                <a:spcPct val="90000"/>
              </a:lnSpc>
              <a:spcBef>
                <a:spcPts val="500"/>
              </a:spcBef>
              <a:buClr>
                <a:srgbClr val="00AEEF"/>
              </a:buClr>
              <a:buFont typeface="Wingdings" pitchFamily="2"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sz="2400" dirty="0">
                <a:solidFill>
                  <a:srgbClr val="00B0F0"/>
                </a:solidFill>
                <a:latin typeface="Arial" panose="020B0604020202020204" pitchFamily="34" charset="0"/>
                <a:cs typeface="Arial" panose="020B0604020202020204" pitchFamily="34" charset="0"/>
              </a:rPr>
              <a:t>In what different ways does Unicef help children around the world?</a:t>
            </a:r>
          </a:p>
        </p:txBody>
      </p:sp>
      <p:sp>
        <p:nvSpPr>
          <p:cNvPr id="14" name="Title 1">
            <a:extLst>
              <a:ext uri="{FF2B5EF4-FFF2-40B4-BE49-F238E27FC236}">
                <a16:creationId xmlns:a16="http://schemas.microsoft.com/office/drawing/2014/main" id="{3473AE6D-C3DF-432C-8AC2-C099C4FD1D7F}"/>
              </a:ext>
            </a:extLst>
          </p:cNvPr>
          <p:cNvSpPr>
            <a:spLocks noGrp="1"/>
          </p:cNvSpPr>
          <p:nvPr>
            <p:ph type="ctrTitle"/>
          </p:nvPr>
        </p:nvSpPr>
        <p:spPr>
          <a:xfrm>
            <a:off x="369525" y="423095"/>
            <a:ext cx="11587919" cy="877104"/>
          </a:xfrm>
        </p:spPr>
        <p:txBody>
          <a:bodyPr>
            <a:noAutofit/>
          </a:bodyPr>
          <a:lstStyle/>
          <a:p>
            <a:r>
              <a:rPr lang="en-GB" sz="2400" dirty="0"/>
              <a:t>  </a:t>
            </a:r>
          </a:p>
        </p:txBody>
      </p:sp>
      <p:sp>
        <p:nvSpPr>
          <p:cNvPr id="15" name="Title 2">
            <a:extLst>
              <a:ext uri="{FF2B5EF4-FFF2-40B4-BE49-F238E27FC236}">
                <a16:creationId xmlns:a16="http://schemas.microsoft.com/office/drawing/2014/main" id="{D050CF15-DFB4-4AB0-AF83-154B9DC6D927}"/>
              </a:ext>
            </a:extLst>
          </p:cNvPr>
          <p:cNvSpPr txBox="1">
            <a:spLocks/>
          </p:cNvSpPr>
          <p:nvPr/>
        </p:nvSpPr>
        <p:spPr>
          <a:xfrm>
            <a:off x="360000" y="261444"/>
            <a:ext cx="11247587" cy="877104"/>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800" kern="1200" cap="all" spc="400" baseline="0">
                <a:solidFill>
                  <a:srgbClr val="00AEEF"/>
                </a:solidFill>
                <a:latin typeface="Univers Next Pro Condensed" panose="020B0906030202020203" pitchFamily="34" charset="0"/>
                <a:ea typeface="+mj-ea"/>
                <a:cs typeface="+mj-cs"/>
              </a:defRPr>
            </a:lvl1pPr>
          </a:lstStyle>
          <a:p>
            <a:r>
              <a:rPr lang="en-GB" dirty="0"/>
              <a:t>Exploring Article 45</a:t>
            </a:r>
          </a:p>
        </p:txBody>
      </p:sp>
    </p:spTree>
    <p:extLst>
      <p:ext uri="{BB962C8B-B14F-4D97-AF65-F5344CB8AC3E}">
        <p14:creationId xmlns:p14="http://schemas.microsoft.com/office/powerpoint/2010/main" val="36848980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19CE0EB-9064-441E-8E00-1290285670BD}"/>
              </a:ext>
            </a:extLst>
          </p:cNvPr>
          <p:cNvSpPr>
            <a:spLocks noGrp="1"/>
          </p:cNvSpPr>
          <p:nvPr>
            <p:ph type="body" sz="quarter" idx="11"/>
          </p:nvPr>
        </p:nvSpPr>
        <p:spPr>
          <a:xfrm>
            <a:off x="460208" y="1802892"/>
            <a:ext cx="10858500" cy="4092575"/>
          </a:xfrm>
        </p:spPr>
        <p:txBody>
          <a:bodyPr>
            <a:normAutofit fontScale="25000" lnSpcReduction="20000"/>
          </a:bodyPr>
          <a:lstStyle/>
          <a:p>
            <a:pPr marL="0" indent="0">
              <a:buNone/>
            </a:pPr>
            <a:r>
              <a:rPr lang="en-GB" sz="6600" dirty="0">
                <a:latin typeface="Arial" panose="020B0604020202020204" pitchFamily="34" charset="0"/>
                <a:cs typeface="Arial" panose="020B0604020202020204" pitchFamily="34" charset="0"/>
              </a:rPr>
              <a:t>UNICEF…</a:t>
            </a:r>
          </a:p>
          <a:p>
            <a:r>
              <a:rPr lang="en-GB" sz="6600" dirty="0">
                <a:latin typeface="Arial" panose="020B0604020202020204" pitchFamily="34" charset="0"/>
                <a:cs typeface="Arial" panose="020B0604020202020204" pitchFamily="34" charset="0"/>
              </a:rPr>
              <a:t>works within the United Nations and with governments and civil society to make sure children’s lives and views are visible and taken in to account.</a:t>
            </a:r>
          </a:p>
          <a:p>
            <a:r>
              <a:rPr lang="en-GB" sz="6600" dirty="0">
                <a:latin typeface="Arial" panose="020B0604020202020204" pitchFamily="34" charset="0"/>
                <a:cs typeface="Arial" panose="020B0604020202020204" pitchFamily="34" charset="0"/>
              </a:rPr>
              <a:t>works with governments to make sure that all children have an education, access to clean water and nutritious food and good health and are protected.</a:t>
            </a:r>
          </a:p>
          <a:p>
            <a:r>
              <a:rPr lang="en-GB" sz="6600" dirty="0">
                <a:latin typeface="Arial" panose="020B0604020202020204" pitchFamily="34" charset="0"/>
                <a:cs typeface="Arial" panose="020B0604020202020204" pitchFamily="34" charset="0"/>
              </a:rPr>
              <a:t>helps governments all around the world to look at how children’s rights are being met and helps them improve the situation for children.</a:t>
            </a:r>
          </a:p>
          <a:p>
            <a:r>
              <a:rPr lang="en-GB" sz="6600" dirty="0">
                <a:latin typeface="Arial" panose="020B0604020202020204" pitchFamily="34" charset="0"/>
                <a:cs typeface="Arial" panose="020B0604020202020204" pitchFamily="34" charset="0"/>
              </a:rPr>
              <a:t>provides help for children when there is an emergency situation such as an earthquake, hurricane or tsunami.</a:t>
            </a:r>
          </a:p>
          <a:p>
            <a:r>
              <a:rPr lang="en-GB" sz="6600" dirty="0">
                <a:latin typeface="Arial" panose="020B0604020202020204" pitchFamily="34" charset="0"/>
                <a:cs typeface="Arial" panose="020B0604020202020204" pitchFamily="34" charset="0"/>
              </a:rPr>
              <a:t>provides help for children if there is a war to make sure children are looked after.</a:t>
            </a:r>
          </a:p>
          <a:p>
            <a:r>
              <a:rPr lang="en-GB" sz="6600" dirty="0">
                <a:latin typeface="Arial" panose="020B0604020202020204" pitchFamily="34" charset="0"/>
                <a:cs typeface="Arial" panose="020B0604020202020204" pitchFamily="34" charset="0"/>
              </a:rPr>
              <a:t>Unicef UK promotes children’s rights, raises funds to support UNICEF’s work and makes issues about children’s lives visible.</a:t>
            </a:r>
          </a:p>
          <a:p>
            <a:pPr marL="0" indent="0">
              <a:buNone/>
            </a:pPr>
            <a:r>
              <a:rPr lang="en-GB" sz="6600" dirty="0">
                <a:latin typeface="Arial" panose="020B0604020202020204" pitchFamily="34" charset="0"/>
                <a:cs typeface="Arial" panose="020B0604020202020204" pitchFamily="34" charset="0"/>
              </a:rPr>
              <a:t>What else did you think of?</a:t>
            </a:r>
          </a:p>
          <a:p>
            <a:endParaRPr lang="en-GB" sz="6600" dirty="0">
              <a:latin typeface="Arial" panose="020B0604020202020204" pitchFamily="34" charset="0"/>
              <a:cs typeface="Arial" panose="020B0604020202020204" pitchFamily="34" charset="0"/>
            </a:endParaRPr>
          </a:p>
        </p:txBody>
      </p:sp>
      <p:sp>
        <p:nvSpPr>
          <p:cNvPr id="6" name="Title 2">
            <a:extLst>
              <a:ext uri="{FF2B5EF4-FFF2-40B4-BE49-F238E27FC236}">
                <a16:creationId xmlns:a16="http://schemas.microsoft.com/office/drawing/2014/main" id="{CEABA1AF-4490-4B2A-8360-37435A73A827}"/>
              </a:ext>
            </a:extLst>
          </p:cNvPr>
          <p:cNvSpPr>
            <a:spLocks noGrp="1"/>
          </p:cNvSpPr>
          <p:nvPr>
            <p:ph type="ctrTitle"/>
          </p:nvPr>
        </p:nvSpPr>
        <p:spPr>
          <a:xfrm>
            <a:off x="265739" y="86233"/>
            <a:ext cx="11247437" cy="876300"/>
          </a:xfrm>
        </p:spPr>
        <p:txBody>
          <a:bodyPr>
            <a:normAutofit/>
          </a:bodyPr>
          <a:lstStyle/>
          <a:p>
            <a:r>
              <a:rPr lang="en-GB" sz="4000" dirty="0"/>
              <a:t>How many of these did you get? </a:t>
            </a:r>
          </a:p>
        </p:txBody>
      </p:sp>
    </p:spTree>
    <p:extLst>
      <p:ext uri="{BB962C8B-B14F-4D97-AF65-F5344CB8AC3E}">
        <p14:creationId xmlns:p14="http://schemas.microsoft.com/office/powerpoint/2010/main" val="16068225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6A1067-DCE3-0548-A681-2357D6A5F854}"/>
              </a:ext>
            </a:extLst>
          </p:cNvPr>
          <p:cNvSpPr>
            <a:spLocks noGrp="1"/>
          </p:cNvSpPr>
          <p:nvPr>
            <p:ph type="ctrTitle"/>
          </p:nvPr>
        </p:nvSpPr>
        <p:spPr>
          <a:xfrm>
            <a:off x="225604" y="207171"/>
            <a:ext cx="5626914" cy="877104"/>
          </a:xfrm>
        </p:spPr>
        <p:txBody>
          <a:bodyPr>
            <a:normAutofit/>
          </a:bodyPr>
          <a:lstStyle/>
          <a:p>
            <a:r>
              <a:rPr lang="en-US" dirty="0"/>
              <a:t>Activity time</a:t>
            </a:r>
          </a:p>
        </p:txBody>
      </p:sp>
      <p:sp>
        <p:nvSpPr>
          <p:cNvPr id="6" name="Rectangle 5">
            <a:extLst>
              <a:ext uri="{FF2B5EF4-FFF2-40B4-BE49-F238E27FC236}">
                <a16:creationId xmlns:a16="http://schemas.microsoft.com/office/drawing/2014/main" id="{51D2ECE8-91EB-4CA5-BE5F-B611D187DAED}"/>
              </a:ext>
            </a:extLst>
          </p:cNvPr>
          <p:cNvSpPr/>
          <p:nvPr/>
        </p:nvSpPr>
        <p:spPr>
          <a:xfrm>
            <a:off x="153836" y="1736141"/>
            <a:ext cx="5038373" cy="4801314"/>
          </a:xfrm>
          <a:prstGeom prst="rect">
            <a:avLst/>
          </a:prstGeom>
        </p:spPr>
        <p:txBody>
          <a:bodyPr wrap="square">
            <a:spAutoFit/>
          </a:bodyPr>
          <a:lstStyle/>
          <a:p>
            <a:r>
              <a:rPr lang="en-GB" dirty="0">
                <a:solidFill>
                  <a:schemeClr val="bg1"/>
                </a:solidFill>
                <a:latin typeface="Arial" panose="020B0604020202020204" pitchFamily="34" charset="0"/>
                <a:cs typeface="Arial" panose="020B0604020202020204" pitchFamily="34" charset="0"/>
              </a:rPr>
              <a:t>These activities will help you </a:t>
            </a:r>
          </a:p>
          <a:p>
            <a:r>
              <a:rPr lang="en-GB" dirty="0">
                <a:solidFill>
                  <a:schemeClr val="bg1"/>
                </a:solidFill>
                <a:latin typeface="Arial" panose="020B0604020202020204" pitchFamily="34" charset="0"/>
                <a:cs typeface="Arial" panose="020B0604020202020204" pitchFamily="34" charset="0"/>
              </a:rPr>
              <a:t>understand how...</a:t>
            </a:r>
          </a:p>
          <a:p>
            <a:endParaRPr lang="en-GB" b="1" dirty="0">
              <a:solidFill>
                <a:schemeClr val="bg1"/>
              </a:solidFill>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a:p>
            <a:endParaRPr lang="en-GB" dirty="0">
              <a:solidFill>
                <a:schemeClr val="bg1"/>
              </a:solidFill>
              <a:latin typeface="Arial" panose="020B0604020202020204" pitchFamily="34" charset="0"/>
              <a:cs typeface="Arial" panose="020B0604020202020204" pitchFamily="34" charset="0"/>
            </a:endParaRPr>
          </a:p>
          <a:p>
            <a:endParaRPr lang="en-GB" dirty="0">
              <a:solidFill>
                <a:schemeClr val="bg1"/>
              </a:solidFill>
              <a:latin typeface="Arial" panose="020B0604020202020204" pitchFamily="34" charset="0"/>
              <a:cs typeface="Arial" panose="020B0604020202020204" pitchFamily="34" charset="0"/>
            </a:endParaRPr>
          </a:p>
          <a:p>
            <a:endParaRPr lang="en-GB" dirty="0">
              <a:solidFill>
                <a:schemeClr val="bg1"/>
              </a:solidFill>
              <a:latin typeface="Arial" panose="020B0604020202020204" pitchFamily="34" charset="0"/>
              <a:cs typeface="Arial" panose="020B0604020202020204" pitchFamily="34" charset="0"/>
            </a:endParaRPr>
          </a:p>
          <a:p>
            <a:r>
              <a:rPr lang="en-GB" dirty="0">
                <a:solidFill>
                  <a:schemeClr val="bg1"/>
                </a:solidFill>
                <a:latin typeface="Arial" panose="020B0604020202020204" pitchFamily="34" charset="0"/>
                <a:cs typeface="Arial" panose="020B0604020202020204" pitchFamily="34" charset="0"/>
              </a:rPr>
              <a:t>…can relate to your life. </a:t>
            </a:r>
          </a:p>
          <a:p>
            <a:endParaRPr lang="en-GB" dirty="0">
              <a:solidFill>
                <a:schemeClr val="bg1"/>
              </a:solidFill>
              <a:latin typeface="Arial" panose="020B0604020202020204" pitchFamily="34" charset="0"/>
              <a:cs typeface="Arial" panose="020B0604020202020204" pitchFamily="34" charset="0"/>
            </a:endParaRPr>
          </a:p>
          <a:p>
            <a:r>
              <a:rPr lang="en-GB" dirty="0">
                <a:solidFill>
                  <a:schemeClr val="bg1"/>
                </a:solidFill>
                <a:latin typeface="Arial" panose="020B0604020202020204" pitchFamily="34" charset="0"/>
                <a:cs typeface="Arial" panose="020B0604020202020204" pitchFamily="34" charset="0"/>
              </a:rPr>
              <a:t>You don’t need to do every activity, just do as many as you can. </a:t>
            </a:r>
          </a:p>
        </p:txBody>
      </p:sp>
      <p:sp>
        <p:nvSpPr>
          <p:cNvPr id="14" name="Rectangle 13">
            <a:extLst>
              <a:ext uri="{FF2B5EF4-FFF2-40B4-BE49-F238E27FC236}">
                <a16:creationId xmlns:a16="http://schemas.microsoft.com/office/drawing/2014/main" id="{F443F836-3DE7-43B3-B17B-56340E64173E}"/>
              </a:ext>
            </a:extLst>
          </p:cNvPr>
          <p:cNvSpPr/>
          <p:nvPr/>
        </p:nvSpPr>
        <p:spPr>
          <a:xfrm>
            <a:off x="13723" y="6624277"/>
            <a:ext cx="736099" cy="230832"/>
          </a:xfrm>
          <a:prstGeom prst="rect">
            <a:avLst/>
          </a:prstGeom>
        </p:spPr>
        <p:txBody>
          <a:bodyPr wrap="none">
            <a:spAutoFit/>
          </a:bodyPr>
          <a:lstStyle/>
          <a:p>
            <a:r>
              <a:rPr lang="en-GB" sz="900" dirty="0">
                <a:latin typeface="Arial" panose="020B0604020202020204" pitchFamily="34" charset="0"/>
                <a:cs typeface="Arial" panose="020B0604020202020204" pitchFamily="34" charset="0"/>
              </a:rPr>
              <a:t>Secondary</a:t>
            </a:r>
          </a:p>
        </p:txBody>
      </p:sp>
      <p:sp>
        <p:nvSpPr>
          <p:cNvPr id="20" name="Rectangle 19">
            <a:extLst>
              <a:ext uri="{FF2B5EF4-FFF2-40B4-BE49-F238E27FC236}">
                <a16:creationId xmlns:a16="http://schemas.microsoft.com/office/drawing/2014/main" id="{3C19298F-7FC8-4E57-879F-F53BAF350442}"/>
              </a:ext>
            </a:extLst>
          </p:cNvPr>
          <p:cNvSpPr/>
          <p:nvPr/>
        </p:nvSpPr>
        <p:spPr>
          <a:xfrm>
            <a:off x="4686890" y="1736141"/>
            <a:ext cx="2628310" cy="2141378"/>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00AEEF"/>
                </a:solidFill>
                <a:latin typeface="Arial" panose="020B0604020202020204" pitchFamily="34" charset="0"/>
                <a:cs typeface="Arial" panose="020B0604020202020204" pitchFamily="34" charset="0"/>
              </a:rPr>
              <a:t>Look at UNICEF’s work on </a:t>
            </a:r>
            <a:r>
              <a:rPr lang="en-GB" sz="1400" dirty="0">
                <a:solidFill>
                  <a:srgbClr val="00AEEF"/>
                </a:solidFill>
                <a:latin typeface="Arial" panose="020B0604020202020204" pitchFamily="34" charset="0"/>
                <a:cs typeface="Arial" panose="020B0604020202020204" pitchFamily="34" charset="0"/>
                <a:hlinkClick r:id="rId3"/>
              </a:rPr>
              <a:t>education</a:t>
            </a:r>
            <a:r>
              <a:rPr lang="en-GB" sz="1400" dirty="0">
                <a:solidFill>
                  <a:srgbClr val="00AEEF"/>
                </a:solidFill>
                <a:latin typeface="Arial" panose="020B0604020202020204" pitchFamily="34" charset="0"/>
                <a:cs typeface="Arial" panose="020B0604020202020204" pitchFamily="34" charset="0"/>
              </a:rPr>
              <a:t>, </a:t>
            </a:r>
            <a:r>
              <a:rPr lang="en-GB" sz="1400" dirty="0">
                <a:solidFill>
                  <a:srgbClr val="00AEEF"/>
                </a:solidFill>
                <a:latin typeface="Arial" panose="020B0604020202020204" pitchFamily="34" charset="0"/>
                <a:cs typeface="Arial" panose="020B0604020202020204" pitchFamily="34" charset="0"/>
                <a:hlinkClick r:id="rId4"/>
              </a:rPr>
              <a:t>nutrition</a:t>
            </a:r>
            <a:r>
              <a:rPr lang="en-GB" sz="1400" dirty="0">
                <a:solidFill>
                  <a:srgbClr val="00AEEF"/>
                </a:solidFill>
                <a:latin typeface="Arial" panose="020B0604020202020204" pitchFamily="34" charset="0"/>
                <a:cs typeface="Arial" panose="020B0604020202020204" pitchFamily="34" charset="0"/>
              </a:rPr>
              <a:t>, </a:t>
            </a:r>
            <a:r>
              <a:rPr lang="en-GB" sz="1400" dirty="0">
                <a:solidFill>
                  <a:srgbClr val="00AEEF"/>
                </a:solidFill>
                <a:latin typeface="Arial" panose="020B0604020202020204" pitchFamily="34" charset="0"/>
                <a:cs typeface="Arial" panose="020B0604020202020204" pitchFamily="34" charset="0"/>
                <a:hlinkClick r:id="rId5"/>
              </a:rPr>
              <a:t>protection from violence</a:t>
            </a:r>
            <a:r>
              <a:rPr lang="en-GB" sz="1400" dirty="0">
                <a:solidFill>
                  <a:srgbClr val="00AEEF"/>
                </a:solidFill>
                <a:latin typeface="Arial" panose="020B0604020202020204" pitchFamily="34" charset="0"/>
                <a:cs typeface="Arial" panose="020B0604020202020204" pitchFamily="34" charset="0"/>
              </a:rPr>
              <a:t>, </a:t>
            </a:r>
            <a:r>
              <a:rPr lang="en-GB" sz="1400" dirty="0">
                <a:solidFill>
                  <a:srgbClr val="00AEEF"/>
                </a:solidFill>
                <a:latin typeface="Arial" panose="020B0604020202020204" pitchFamily="34" charset="0"/>
                <a:cs typeface="Arial" panose="020B0604020202020204" pitchFamily="34" charset="0"/>
                <a:hlinkClick r:id="rId6"/>
              </a:rPr>
              <a:t>water and sanitation</a:t>
            </a:r>
            <a:r>
              <a:rPr lang="en-GB" sz="1400" dirty="0">
                <a:solidFill>
                  <a:srgbClr val="00AEEF"/>
                </a:solidFill>
                <a:latin typeface="Arial" panose="020B0604020202020204" pitchFamily="34" charset="0"/>
                <a:cs typeface="Arial" panose="020B0604020202020204" pitchFamily="34" charset="0"/>
              </a:rPr>
              <a:t> and </a:t>
            </a:r>
            <a:r>
              <a:rPr lang="en-GB" sz="1400" dirty="0">
                <a:solidFill>
                  <a:srgbClr val="00AEEF"/>
                </a:solidFill>
                <a:latin typeface="Arial" panose="020B0604020202020204" pitchFamily="34" charset="0"/>
                <a:cs typeface="Arial" panose="020B0604020202020204" pitchFamily="34" charset="0"/>
                <a:hlinkClick r:id="rId7"/>
              </a:rPr>
              <a:t>vaccines</a:t>
            </a:r>
            <a:r>
              <a:rPr lang="en-GB" sz="1400" dirty="0">
                <a:solidFill>
                  <a:srgbClr val="00AEEF"/>
                </a:solidFill>
                <a:latin typeface="Arial" panose="020B0604020202020204" pitchFamily="34" charset="0"/>
                <a:cs typeface="Arial" panose="020B0604020202020204" pitchFamily="34" charset="0"/>
              </a:rPr>
              <a:t>.</a:t>
            </a:r>
          </a:p>
          <a:p>
            <a:pPr algn="ctr"/>
            <a:r>
              <a:rPr lang="en-GB" sz="1400" dirty="0">
                <a:solidFill>
                  <a:srgbClr val="00AEEF"/>
                </a:solidFill>
                <a:latin typeface="Arial" panose="020B0604020202020204" pitchFamily="34" charset="0"/>
                <a:cs typeface="Arial" panose="020B0604020202020204" pitchFamily="34" charset="0"/>
              </a:rPr>
              <a:t> Can you produce a leaflet explaining ONE of these areas of Unicef’s work, suitable for younger children. </a:t>
            </a:r>
          </a:p>
        </p:txBody>
      </p:sp>
      <p:pic>
        <p:nvPicPr>
          <p:cNvPr id="8" name="Picture 7" descr="A picture containing person, sitting, indoor, child&#10;&#10;Description automatically generated">
            <a:extLst>
              <a:ext uri="{FF2B5EF4-FFF2-40B4-BE49-F238E27FC236}">
                <a16:creationId xmlns:a16="http://schemas.microsoft.com/office/drawing/2014/main" id="{B1C10E90-C544-438C-938E-FA71269199B5}"/>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623858" y="370390"/>
            <a:ext cx="3466095" cy="2252059"/>
          </a:xfrm>
          <a:prstGeom prst="rect">
            <a:avLst/>
          </a:prstGeom>
        </p:spPr>
      </p:pic>
      <p:sp>
        <p:nvSpPr>
          <p:cNvPr id="9" name="Rectangle 8">
            <a:extLst>
              <a:ext uri="{FF2B5EF4-FFF2-40B4-BE49-F238E27FC236}">
                <a16:creationId xmlns:a16="http://schemas.microsoft.com/office/drawing/2014/main" id="{E5105ED7-A0C2-409B-804A-D50C5C300556}"/>
              </a:ext>
            </a:extLst>
          </p:cNvPr>
          <p:cNvSpPr/>
          <p:nvPr/>
        </p:nvSpPr>
        <p:spPr>
          <a:xfrm>
            <a:off x="7537280" y="2649156"/>
            <a:ext cx="963725" cy="369332"/>
          </a:xfrm>
          <a:prstGeom prst="rect">
            <a:avLst/>
          </a:prstGeom>
        </p:spPr>
        <p:txBody>
          <a:bodyPr wrap="none">
            <a:spAutoFit/>
          </a:bodyPr>
          <a:lstStyle/>
          <a:p>
            <a:r>
              <a:rPr lang="en-GB" sz="900" dirty="0">
                <a:cs typeface="Arial" panose="020B0604020202020204" pitchFamily="34" charset="0"/>
              </a:rPr>
              <a:t>Unicef/</a:t>
            </a:r>
            <a:r>
              <a:rPr lang="en-GB" sz="900" dirty="0" err="1">
                <a:cs typeface="Arial" panose="020B0604020202020204" pitchFamily="34" charset="0"/>
              </a:rPr>
              <a:t>Klincarov</a:t>
            </a:r>
            <a:endParaRPr lang="en-GB" sz="900" dirty="0">
              <a:cs typeface="Arial" panose="020B0604020202020204" pitchFamily="34" charset="0"/>
            </a:endParaRPr>
          </a:p>
          <a:p>
            <a:endParaRPr lang="en-GB" sz="900" dirty="0">
              <a:latin typeface="Arial" panose="020B060402020202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E04F8B92-E62E-4831-9C74-538CD6A31727}"/>
              </a:ext>
            </a:extLst>
          </p:cNvPr>
          <p:cNvSpPr/>
          <p:nvPr/>
        </p:nvSpPr>
        <p:spPr>
          <a:xfrm>
            <a:off x="8807377" y="3341797"/>
            <a:ext cx="3111488" cy="2480269"/>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solidFill>
                <a:srgbClr val="00AEEF"/>
              </a:solidFill>
              <a:latin typeface="Arial" panose="020B0604020202020204" pitchFamily="34" charset="0"/>
              <a:cs typeface="Arial" panose="020B0604020202020204" pitchFamily="34" charset="0"/>
            </a:endParaRPr>
          </a:p>
          <a:p>
            <a:pPr algn="ctr"/>
            <a:r>
              <a:rPr lang="en-GB" sz="1400" dirty="0">
                <a:solidFill>
                  <a:srgbClr val="00AEEF"/>
                </a:solidFill>
                <a:latin typeface="Arial" panose="020B0604020202020204" pitchFamily="34" charset="0"/>
                <a:cs typeface="Arial" panose="020B0604020202020204" pitchFamily="34" charset="0"/>
              </a:rPr>
              <a:t>On 6 September Unicef UK and ITV hosted Soccer Aid for Unicef to raise funds for UNICEF. </a:t>
            </a:r>
            <a:r>
              <a:rPr lang="en-GB" sz="1400" dirty="0">
                <a:solidFill>
                  <a:srgbClr val="00AEEF"/>
                </a:solidFill>
                <a:latin typeface="Arial" panose="020B0604020202020204" pitchFamily="34" charset="0"/>
                <a:cs typeface="Arial" panose="020B0604020202020204" pitchFamily="34" charset="0"/>
                <a:hlinkClick r:id="rId9"/>
              </a:rPr>
              <a:t>You can watch the different appeal films shown during the show. </a:t>
            </a:r>
            <a:r>
              <a:rPr lang="en-GB" sz="1400" dirty="0">
                <a:solidFill>
                  <a:srgbClr val="00AEEF"/>
                </a:solidFill>
                <a:latin typeface="Arial" panose="020B0604020202020204" pitchFamily="34" charset="0"/>
                <a:cs typeface="Arial" panose="020B0604020202020204" pitchFamily="34" charset="0"/>
              </a:rPr>
              <a:t>Choose the one you find most impressive and share with your family and friends.</a:t>
            </a:r>
          </a:p>
          <a:p>
            <a:pPr algn="just"/>
            <a:endParaRPr lang="en-GB" sz="1400" dirty="0">
              <a:solidFill>
                <a:srgbClr val="00AEEF"/>
              </a:solidFill>
              <a:latin typeface="Arial" panose="020B0604020202020204" pitchFamily="34" charset="0"/>
              <a:cs typeface="Arial" panose="020B0604020202020204" pitchFamily="34" charset="0"/>
            </a:endParaRPr>
          </a:p>
          <a:p>
            <a:pPr algn="ctr"/>
            <a:r>
              <a:rPr lang="en-GB" sz="1400" dirty="0">
                <a:solidFill>
                  <a:srgbClr val="00AEEF"/>
                </a:solidFill>
                <a:latin typeface="Arial" panose="020B0604020202020204" pitchFamily="34" charset="0"/>
                <a:cs typeface="Arial" panose="020B0604020202020204" pitchFamily="34" charset="0"/>
              </a:rPr>
              <a:t>. </a:t>
            </a:r>
          </a:p>
        </p:txBody>
      </p:sp>
      <p:sp>
        <p:nvSpPr>
          <p:cNvPr id="12" name="Rectangle 11">
            <a:extLst>
              <a:ext uri="{FF2B5EF4-FFF2-40B4-BE49-F238E27FC236}">
                <a16:creationId xmlns:a16="http://schemas.microsoft.com/office/drawing/2014/main" id="{55BB6C46-6878-46E9-87DE-872D3A3B3BFF}"/>
              </a:ext>
            </a:extLst>
          </p:cNvPr>
          <p:cNvSpPr/>
          <p:nvPr/>
        </p:nvSpPr>
        <p:spPr>
          <a:xfrm>
            <a:off x="5685638" y="4267112"/>
            <a:ext cx="2628310" cy="2141378"/>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00AEEF"/>
                </a:solidFill>
                <a:latin typeface="Arial" panose="020B0604020202020204" pitchFamily="34" charset="0"/>
                <a:cs typeface="Arial" panose="020B0604020202020204" pitchFamily="34" charset="0"/>
                <a:hlinkClick r:id="rId10"/>
              </a:rPr>
              <a:t>Hear how some of Unicef’s celebrity supporters talk about the impact of coronavirus</a:t>
            </a:r>
            <a:r>
              <a:rPr lang="en-GB" sz="1400" dirty="0">
                <a:solidFill>
                  <a:srgbClr val="00AEEF"/>
                </a:solidFill>
                <a:latin typeface="Arial" panose="020B0604020202020204" pitchFamily="34" charset="0"/>
                <a:cs typeface="Arial" panose="020B0604020202020204" pitchFamily="34" charset="0"/>
              </a:rPr>
              <a:t>. Create your own video and share on Twitter under using #RRSA and #savegenerationcovid. </a:t>
            </a:r>
          </a:p>
        </p:txBody>
      </p:sp>
      <p:pic>
        <p:nvPicPr>
          <p:cNvPr id="16" name="Graphic 15">
            <a:extLst>
              <a:ext uri="{FF2B5EF4-FFF2-40B4-BE49-F238E27FC236}">
                <a16:creationId xmlns:a16="http://schemas.microsoft.com/office/drawing/2014/main" id="{D2E71B29-7D6F-4E8F-A22C-BB10C60098D8}"/>
              </a:ext>
            </a:extLst>
          </p:cNvPr>
          <p:cNvPicPr>
            <a:picLocks noChangeAspect="1"/>
          </p:cNvPicPr>
          <p:nvPr/>
        </p:nvPicPr>
        <p:blipFill>
          <a:blip r:embed="rId11" cstate="screen">
            <a:extLst>
              <a:ext uri="{28A0092B-C50C-407E-A947-70E740481C1C}">
                <a14:useLocalDpi xmlns:a14="http://schemas.microsoft.com/office/drawing/2010/main"/>
              </a:ext>
              <a:ext uri="{96DAC541-7B7A-43D3-8B79-37D633B846F1}">
                <asvg:svgBlip xmlns="" xmlns:asvg="http://schemas.microsoft.com/office/drawing/2016/SVG/main" r:embed="rId12"/>
              </a:ext>
            </a:extLst>
          </a:blip>
          <a:stretch>
            <a:fillRect/>
          </a:stretch>
        </p:blipFill>
        <p:spPr>
          <a:xfrm>
            <a:off x="225604" y="2532537"/>
            <a:ext cx="2044834" cy="2726445"/>
          </a:xfrm>
          <a:prstGeom prst="rect">
            <a:avLst/>
          </a:prstGeom>
        </p:spPr>
      </p:pic>
    </p:spTree>
    <p:extLst>
      <p:ext uri="{BB962C8B-B14F-4D97-AF65-F5344CB8AC3E}">
        <p14:creationId xmlns:p14="http://schemas.microsoft.com/office/powerpoint/2010/main" val="18996941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6A1067-DCE3-0548-A681-2357D6A5F854}"/>
              </a:ext>
            </a:extLst>
          </p:cNvPr>
          <p:cNvSpPr>
            <a:spLocks noGrp="1"/>
          </p:cNvSpPr>
          <p:nvPr>
            <p:ph type="ctrTitle"/>
          </p:nvPr>
        </p:nvSpPr>
        <p:spPr>
          <a:xfrm>
            <a:off x="225604" y="207171"/>
            <a:ext cx="5626914" cy="877104"/>
          </a:xfrm>
        </p:spPr>
        <p:txBody>
          <a:bodyPr>
            <a:normAutofit/>
          </a:bodyPr>
          <a:lstStyle/>
          <a:p>
            <a:r>
              <a:rPr lang="en-US" dirty="0"/>
              <a:t>Activity time</a:t>
            </a:r>
          </a:p>
        </p:txBody>
      </p:sp>
      <p:sp>
        <p:nvSpPr>
          <p:cNvPr id="14" name="Rectangle 13">
            <a:extLst>
              <a:ext uri="{FF2B5EF4-FFF2-40B4-BE49-F238E27FC236}">
                <a16:creationId xmlns:a16="http://schemas.microsoft.com/office/drawing/2014/main" id="{F443F836-3DE7-43B3-B17B-56340E64173E}"/>
              </a:ext>
            </a:extLst>
          </p:cNvPr>
          <p:cNvSpPr/>
          <p:nvPr/>
        </p:nvSpPr>
        <p:spPr>
          <a:xfrm>
            <a:off x="13723" y="6624277"/>
            <a:ext cx="736099" cy="230832"/>
          </a:xfrm>
          <a:prstGeom prst="rect">
            <a:avLst/>
          </a:prstGeom>
        </p:spPr>
        <p:txBody>
          <a:bodyPr wrap="none">
            <a:spAutoFit/>
          </a:bodyPr>
          <a:lstStyle/>
          <a:p>
            <a:r>
              <a:rPr lang="en-GB" sz="900" dirty="0">
                <a:latin typeface="Arial" panose="020B0604020202020204" pitchFamily="34" charset="0"/>
                <a:cs typeface="Arial" panose="020B0604020202020204" pitchFamily="34" charset="0"/>
              </a:rPr>
              <a:t>Secondary</a:t>
            </a:r>
          </a:p>
        </p:txBody>
      </p:sp>
      <p:sp>
        <p:nvSpPr>
          <p:cNvPr id="15" name="Rectangle 14">
            <a:extLst>
              <a:ext uri="{FF2B5EF4-FFF2-40B4-BE49-F238E27FC236}">
                <a16:creationId xmlns:a16="http://schemas.microsoft.com/office/drawing/2014/main" id="{B96E5E81-9731-4CF8-9780-CBAF9D480599}"/>
              </a:ext>
            </a:extLst>
          </p:cNvPr>
          <p:cNvSpPr/>
          <p:nvPr/>
        </p:nvSpPr>
        <p:spPr>
          <a:xfrm>
            <a:off x="2534688" y="4563826"/>
            <a:ext cx="2403808" cy="1906316"/>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00AEEF"/>
                </a:solidFill>
                <a:latin typeface="Arial" panose="020B0604020202020204" pitchFamily="34" charset="0"/>
                <a:cs typeface="Arial" panose="020B0604020202020204" pitchFamily="34" charset="0"/>
              </a:rPr>
              <a:t>Find out </a:t>
            </a:r>
            <a:r>
              <a:rPr lang="en-GB" sz="1400" dirty="0">
                <a:solidFill>
                  <a:srgbClr val="00AEEF"/>
                </a:solidFill>
                <a:latin typeface="Arial" panose="020B0604020202020204" pitchFamily="34" charset="0"/>
                <a:cs typeface="Arial" panose="020B0604020202020204" pitchFamily="34" charset="0"/>
                <a:hlinkClick r:id="rId4"/>
              </a:rPr>
              <a:t>what UNICEF does</a:t>
            </a:r>
            <a:r>
              <a:rPr lang="en-GB" sz="1400" dirty="0">
                <a:solidFill>
                  <a:srgbClr val="00AEEF"/>
                </a:solidFill>
                <a:latin typeface="Arial" panose="020B0604020202020204" pitchFamily="34" charset="0"/>
                <a:cs typeface="Arial" panose="020B0604020202020204" pitchFamily="34" charset="0"/>
              </a:rPr>
              <a:t>. Use the information to design a quiz for other students in your class.</a:t>
            </a:r>
          </a:p>
        </p:txBody>
      </p:sp>
      <p:pic>
        <p:nvPicPr>
          <p:cNvPr id="7" name="Online Media 6" title="Help a child. Change the world.">
            <a:hlinkClick r:id="" action="ppaction://media"/>
            <a:extLst>
              <a:ext uri="{FF2B5EF4-FFF2-40B4-BE49-F238E27FC236}">
                <a16:creationId xmlns:a16="http://schemas.microsoft.com/office/drawing/2014/main" id="{CD1F7DB8-2DA2-4531-99F0-3D15FAB9FA85}"/>
              </a:ext>
            </a:extLst>
          </p:cNvPr>
          <p:cNvPicPr>
            <a:picLocks noRot="1" noChangeAspect="1"/>
          </p:cNvPicPr>
          <p:nvPr>
            <a:videoFile r:link="rId1"/>
          </p:nvPr>
        </p:nvPicPr>
        <p:blipFill>
          <a:blip r:embed="rId5"/>
          <a:stretch>
            <a:fillRect/>
          </a:stretch>
        </p:blipFill>
        <p:spPr>
          <a:xfrm>
            <a:off x="7515828" y="600819"/>
            <a:ext cx="4301924" cy="2419832"/>
          </a:xfrm>
          <a:prstGeom prst="rect">
            <a:avLst/>
          </a:prstGeom>
        </p:spPr>
      </p:pic>
      <p:sp>
        <p:nvSpPr>
          <p:cNvPr id="10" name="Rectangle 9">
            <a:extLst>
              <a:ext uri="{FF2B5EF4-FFF2-40B4-BE49-F238E27FC236}">
                <a16:creationId xmlns:a16="http://schemas.microsoft.com/office/drawing/2014/main" id="{A4D2C5A1-9CB3-4670-B5CD-AC10A7FB89EB}"/>
              </a:ext>
            </a:extLst>
          </p:cNvPr>
          <p:cNvSpPr/>
          <p:nvPr/>
        </p:nvSpPr>
        <p:spPr>
          <a:xfrm>
            <a:off x="5686960" y="2201593"/>
            <a:ext cx="2124086" cy="1680311"/>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00AEEF"/>
                </a:solidFill>
                <a:latin typeface="Arial" panose="020B0604020202020204" pitchFamily="34" charset="0"/>
                <a:cs typeface="Arial" panose="020B0604020202020204" pitchFamily="34" charset="0"/>
              </a:rPr>
              <a:t>Watch this </a:t>
            </a:r>
            <a:r>
              <a:rPr lang="en-GB" sz="1400" dirty="0">
                <a:solidFill>
                  <a:srgbClr val="00AEEF"/>
                </a:solidFill>
                <a:latin typeface="Arial" panose="020B0604020202020204" pitchFamily="34" charset="0"/>
                <a:cs typeface="Arial" panose="020B0604020202020204" pitchFamily="34" charset="0"/>
                <a:hlinkClick r:id="rId6"/>
              </a:rPr>
              <a:t>Unicef UK film</a:t>
            </a:r>
            <a:r>
              <a:rPr lang="en-GB" sz="1400" dirty="0">
                <a:solidFill>
                  <a:srgbClr val="00AEEF"/>
                </a:solidFill>
                <a:latin typeface="Arial" panose="020B0604020202020204" pitchFamily="34" charset="0"/>
                <a:cs typeface="Arial" panose="020B0604020202020204" pitchFamily="34" charset="0"/>
              </a:rPr>
              <a:t>. Create your own poster, drama, video to advertise Unicef’s work.</a:t>
            </a:r>
          </a:p>
        </p:txBody>
      </p:sp>
      <p:sp>
        <p:nvSpPr>
          <p:cNvPr id="11" name="Rectangle 10">
            <a:extLst>
              <a:ext uri="{FF2B5EF4-FFF2-40B4-BE49-F238E27FC236}">
                <a16:creationId xmlns:a16="http://schemas.microsoft.com/office/drawing/2014/main" id="{9ED36D31-D186-4F03-9643-577DDB7B894B}"/>
              </a:ext>
            </a:extLst>
          </p:cNvPr>
          <p:cNvSpPr/>
          <p:nvPr/>
        </p:nvSpPr>
        <p:spPr>
          <a:xfrm>
            <a:off x="6051602" y="4617179"/>
            <a:ext cx="2403808" cy="1906316"/>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00AEEF"/>
                </a:solidFill>
                <a:latin typeface="Arial" panose="020B0604020202020204" pitchFamily="34" charset="0"/>
                <a:cs typeface="Arial" panose="020B0604020202020204" pitchFamily="34" charset="0"/>
              </a:rPr>
              <a:t>Look out for how many times you can see or hear Unicef’s work described in two weeks in the news, TV or online. Ask other members of your family to help you.</a:t>
            </a:r>
          </a:p>
        </p:txBody>
      </p:sp>
      <p:sp>
        <p:nvSpPr>
          <p:cNvPr id="13" name="Rectangle 12">
            <a:extLst>
              <a:ext uri="{FF2B5EF4-FFF2-40B4-BE49-F238E27FC236}">
                <a16:creationId xmlns:a16="http://schemas.microsoft.com/office/drawing/2014/main" id="{DA85D707-64E3-41B0-A053-381B98A90FE0}"/>
              </a:ext>
            </a:extLst>
          </p:cNvPr>
          <p:cNvSpPr/>
          <p:nvPr/>
        </p:nvSpPr>
        <p:spPr>
          <a:xfrm>
            <a:off x="352957" y="1721285"/>
            <a:ext cx="2654594" cy="2292955"/>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00AEEF"/>
                </a:solidFill>
                <a:latin typeface="Arial" panose="020B0604020202020204" pitchFamily="34" charset="0"/>
                <a:cs typeface="Arial" panose="020B0604020202020204" pitchFamily="34" charset="0"/>
              </a:rPr>
              <a:t>UNICEF works in 190 countries. </a:t>
            </a:r>
            <a:r>
              <a:rPr lang="en-GB" sz="1400" dirty="0">
                <a:solidFill>
                  <a:srgbClr val="00AEEF"/>
                </a:solidFill>
                <a:latin typeface="Arial" panose="020B0604020202020204" pitchFamily="34" charset="0"/>
                <a:cs typeface="Arial" panose="020B0604020202020204" pitchFamily="34" charset="0"/>
                <a:hlinkClick r:id="rId7"/>
              </a:rPr>
              <a:t>Choose a country you are interested in and find out what work UNICEF does there.</a:t>
            </a:r>
            <a:r>
              <a:rPr lang="en-GB" sz="1400" dirty="0">
                <a:solidFill>
                  <a:srgbClr val="00AEEF"/>
                </a:solidFill>
                <a:latin typeface="Arial" panose="020B0604020202020204" pitchFamily="34" charset="0"/>
                <a:cs typeface="Arial" panose="020B0604020202020204" pitchFamily="34" charset="0"/>
              </a:rPr>
              <a:t> Use and look at the country site to find out more. Compare the work in different countries.</a:t>
            </a:r>
          </a:p>
        </p:txBody>
      </p:sp>
      <p:sp>
        <p:nvSpPr>
          <p:cNvPr id="18" name="Rectangle 17">
            <a:extLst>
              <a:ext uri="{FF2B5EF4-FFF2-40B4-BE49-F238E27FC236}">
                <a16:creationId xmlns:a16="http://schemas.microsoft.com/office/drawing/2014/main" id="{19A667C8-61FF-4D0D-BA92-3D2886456850}"/>
              </a:ext>
            </a:extLst>
          </p:cNvPr>
          <p:cNvSpPr/>
          <p:nvPr/>
        </p:nvSpPr>
        <p:spPr>
          <a:xfrm>
            <a:off x="9273249" y="3428998"/>
            <a:ext cx="2797349" cy="2419831"/>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00AEEF"/>
                </a:solidFill>
                <a:latin typeface="Arial" panose="020B0604020202020204" pitchFamily="34" charset="0"/>
                <a:cs typeface="Arial" panose="020B0604020202020204" pitchFamily="34" charset="0"/>
              </a:rPr>
              <a:t>Coronavirus is the biggest global crisis for children since World War II. </a:t>
            </a:r>
            <a:r>
              <a:rPr lang="en-GB" sz="1400" dirty="0">
                <a:solidFill>
                  <a:srgbClr val="00AEEF"/>
                </a:solidFill>
                <a:latin typeface="Arial" panose="020B0604020202020204" pitchFamily="34" charset="0"/>
                <a:cs typeface="Arial" panose="020B0604020202020204" pitchFamily="34" charset="0"/>
                <a:hlinkClick r:id="rId8"/>
              </a:rPr>
              <a:t>Listen to the Senior Emergencies Specialist talk about the impact of coronavirus on Unicef’s work</a:t>
            </a:r>
            <a:r>
              <a:rPr lang="en-GB" sz="1400" dirty="0">
                <a:solidFill>
                  <a:srgbClr val="00AEEF"/>
                </a:solidFill>
                <a:latin typeface="Arial" panose="020B0604020202020204" pitchFamily="34" charset="0"/>
                <a:cs typeface="Arial" panose="020B0604020202020204" pitchFamily="34" charset="0"/>
              </a:rPr>
              <a:t>. Think of ways you could support Unicef’s work around the world and share with your class. </a:t>
            </a:r>
          </a:p>
        </p:txBody>
      </p:sp>
    </p:spTree>
    <p:extLst>
      <p:ext uri="{BB962C8B-B14F-4D97-AF65-F5344CB8AC3E}">
        <p14:creationId xmlns:p14="http://schemas.microsoft.com/office/powerpoint/2010/main" val="2424314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441638-F573-4656-A222-BDE091EEEE96}"/>
              </a:ext>
            </a:extLst>
          </p:cNvPr>
          <p:cNvSpPr>
            <a:spLocks noGrp="1"/>
          </p:cNvSpPr>
          <p:nvPr>
            <p:ph type="ctrTitle"/>
          </p:nvPr>
        </p:nvSpPr>
        <p:spPr>
          <a:xfrm>
            <a:off x="360000" y="242394"/>
            <a:ext cx="11247587" cy="877104"/>
          </a:xfrm>
        </p:spPr>
        <p:txBody>
          <a:bodyPr anchor="b">
            <a:normAutofit/>
          </a:bodyPr>
          <a:lstStyle/>
          <a:p>
            <a:r>
              <a:rPr lang="en-GB" dirty="0"/>
              <a:t>Reflection</a:t>
            </a:r>
          </a:p>
        </p:txBody>
      </p:sp>
      <p:sp>
        <p:nvSpPr>
          <p:cNvPr id="3" name="Subtitle 2">
            <a:extLst>
              <a:ext uri="{FF2B5EF4-FFF2-40B4-BE49-F238E27FC236}">
                <a16:creationId xmlns:a16="http://schemas.microsoft.com/office/drawing/2014/main" id="{EA897948-CC46-4511-8D62-469583C09E40}"/>
              </a:ext>
            </a:extLst>
          </p:cNvPr>
          <p:cNvSpPr>
            <a:spLocks noGrp="1"/>
          </p:cNvSpPr>
          <p:nvPr>
            <p:ph type="subTitle" idx="1"/>
          </p:nvPr>
        </p:nvSpPr>
        <p:spPr>
          <a:xfrm>
            <a:off x="433137" y="1735976"/>
            <a:ext cx="6394383" cy="3722957"/>
          </a:xfrm>
        </p:spPr>
        <p:txBody>
          <a:bodyPr>
            <a:normAutofit/>
          </a:bodyPr>
          <a:lstStyle/>
          <a:p>
            <a:pPr marL="0" indent="0">
              <a:buNone/>
            </a:pPr>
            <a:r>
              <a:rPr lang="en-GB" sz="1800" b="1" dirty="0"/>
              <a:t>Try to find somewhere peaceful and spend a few minutes being quiet and still … then think about these questions…</a:t>
            </a:r>
          </a:p>
          <a:p>
            <a:r>
              <a:rPr lang="en-GB" sz="1800" dirty="0">
                <a:effectLst/>
                <a:latin typeface="Arial" panose="020B0604020202020204" pitchFamily="34" charset="0"/>
                <a:ea typeface="Calibri" panose="020F0502020204030204" pitchFamily="34" charset="0"/>
              </a:rPr>
              <a:t>Think about all the amazing things that Unicef does to make life better for millions of children around the world every day.</a:t>
            </a:r>
            <a:endParaRPr lang="en-GB" sz="1800" dirty="0">
              <a:effectLst/>
              <a:latin typeface="Calibri" panose="020F0502020204030204" pitchFamily="34" charset="0"/>
              <a:ea typeface="Calibri" panose="020F0502020204030204" pitchFamily="34" charset="0"/>
            </a:endParaRPr>
          </a:p>
          <a:p>
            <a:r>
              <a:rPr lang="en-GB" sz="1800" dirty="0"/>
              <a:t>What have you learned about Unicef’s work?</a:t>
            </a:r>
          </a:p>
          <a:p>
            <a:r>
              <a:rPr lang="en-GB" sz="1800" dirty="0"/>
              <a:t>What will you do to tell other people about Unicef’s work?</a:t>
            </a:r>
          </a:p>
          <a:p>
            <a:pPr marL="0" indent="0">
              <a:buNone/>
            </a:pPr>
            <a:r>
              <a:rPr lang="en-GB" sz="1800" b="1" dirty="0"/>
              <a:t> </a:t>
            </a:r>
          </a:p>
          <a:p>
            <a:pPr marL="0" indent="0">
              <a:buNone/>
            </a:pPr>
            <a:endParaRPr lang="en-GB" sz="1800" dirty="0"/>
          </a:p>
        </p:txBody>
      </p:sp>
      <p:sp>
        <p:nvSpPr>
          <p:cNvPr id="8" name="Rectangle 7">
            <a:extLst>
              <a:ext uri="{FF2B5EF4-FFF2-40B4-BE49-F238E27FC236}">
                <a16:creationId xmlns:a16="http://schemas.microsoft.com/office/drawing/2014/main" id="{DCB833E4-6FBA-46FA-81DB-A9CD4240CAC9}"/>
              </a:ext>
            </a:extLst>
          </p:cNvPr>
          <p:cNvSpPr/>
          <p:nvPr/>
        </p:nvSpPr>
        <p:spPr>
          <a:xfrm>
            <a:off x="83775" y="6596556"/>
            <a:ext cx="838691" cy="230832"/>
          </a:xfrm>
          <a:prstGeom prst="rect">
            <a:avLst/>
          </a:prstGeom>
        </p:spPr>
        <p:txBody>
          <a:bodyPr wrap="none">
            <a:spAutoFit/>
          </a:bodyPr>
          <a:lstStyle/>
          <a:p>
            <a:r>
              <a:rPr lang="en-GB" sz="900" dirty="0" err="1">
                <a:solidFill>
                  <a:srgbClr val="121212"/>
                </a:solidFill>
                <a:latin typeface="Arial" panose="020B0604020202020204" pitchFamily="34" charset="0"/>
                <a:cs typeface="Arial" panose="020B0604020202020204" pitchFamily="34" charset="0"/>
              </a:rPr>
              <a:t>Uncief</a:t>
            </a:r>
            <a:r>
              <a:rPr lang="en-GB" sz="900" dirty="0">
                <a:solidFill>
                  <a:srgbClr val="121212"/>
                </a:solidFill>
                <a:latin typeface="Arial" panose="020B0604020202020204" pitchFamily="34" charset="0"/>
                <a:cs typeface="Arial" panose="020B0604020202020204" pitchFamily="34" charset="0"/>
              </a:rPr>
              <a:t>/Dawe</a:t>
            </a:r>
            <a:endParaRPr lang="en-GB" sz="900" dirty="0">
              <a:latin typeface="Arial" panose="020B0604020202020204" pitchFamily="34" charset="0"/>
              <a:cs typeface="Arial" panose="020B0604020202020204" pitchFamily="34" charset="0"/>
            </a:endParaRPr>
          </a:p>
        </p:txBody>
      </p:sp>
      <p:pic>
        <p:nvPicPr>
          <p:cNvPr id="5" name="Picture 4" descr="A group of people walking down the street&#10;&#10;Description automatically generated">
            <a:extLst>
              <a:ext uri="{FF2B5EF4-FFF2-40B4-BE49-F238E27FC236}">
                <a16:creationId xmlns:a16="http://schemas.microsoft.com/office/drawing/2014/main" id="{DA03B950-7BD3-4C9B-8267-9C36C70C13C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057704" y="1735976"/>
            <a:ext cx="4819221" cy="3212011"/>
          </a:xfrm>
          <a:prstGeom prst="rect">
            <a:avLst/>
          </a:prstGeom>
        </p:spPr>
      </p:pic>
    </p:spTree>
    <p:extLst>
      <p:ext uri="{BB962C8B-B14F-4D97-AF65-F5344CB8AC3E}">
        <p14:creationId xmlns:p14="http://schemas.microsoft.com/office/powerpoint/2010/main" val="376855965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UK_Univers_Powerpoint_16.9_template" id="{E7465B0F-3A31-7345-A344-597C117D6CCC}" vid="{FC2F8100-4B7B-ED4C-AA18-18EF80D39A6F}"/>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2377</TotalTime>
  <Words>815</Words>
  <Application>Microsoft Office PowerPoint</Application>
  <PresentationFormat>Widescreen</PresentationFormat>
  <Paragraphs>95</Paragraphs>
  <Slides>11</Slides>
  <Notes>7</Notes>
  <HiddenSlides>0</HiddenSlides>
  <MMClips>2</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11</vt:i4>
      </vt:variant>
    </vt:vector>
  </HeadingPairs>
  <TitlesOfParts>
    <vt:vector size="22" baseType="lpstr">
      <vt:lpstr>Arial</vt:lpstr>
      <vt:lpstr>Calibri</vt:lpstr>
      <vt:lpstr>Calibri Light</vt:lpstr>
      <vt:lpstr>Open Sans</vt:lpstr>
      <vt:lpstr>Univers</vt:lpstr>
      <vt:lpstr>Univers Next Pro</vt:lpstr>
      <vt:lpstr>Univers Next Pro Condensed</vt:lpstr>
      <vt:lpstr>Univers Next Pro Light</vt:lpstr>
      <vt:lpstr>Wingdings</vt:lpstr>
      <vt:lpstr>Office Theme</vt:lpstr>
      <vt:lpstr>Custom Design</vt:lpstr>
      <vt:lpstr>PowerPoint Presentation</vt:lpstr>
      <vt:lpstr>Contents</vt:lpstr>
      <vt:lpstr>Guess the article</vt:lpstr>
      <vt:lpstr>Introducing… Article 45</vt:lpstr>
      <vt:lpstr>  </vt:lpstr>
      <vt:lpstr>How many of these did you get? </vt:lpstr>
      <vt:lpstr>Activity time</vt:lpstr>
      <vt:lpstr>Activity time</vt:lpstr>
      <vt:lpstr>Reflection</vt:lpstr>
      <vt:lpstr>Extension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Samantha Bradey</dc:creator>
  <cp:lastModifiedBy>Phyldon</cp:lastModifiedBy>
  <cp:revision>157</cp:revision>
  <dcterms:created xsi:type="dcterms:W3CDTF">2020-06-15T08:25:39Z</dcterms:created>
  <dcterms:modified xsi:type="dcterms:W3CDTF">2020-09-21T09:53:36Z</dcterms:modified>
</cp:coreProperties>
</file>