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D03DF-B55A-4D9E-9CA0-27A1C33686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C97E2ED-5364-4092-8CF5-DAEE10C41702}">
      <dgm:prSet phldrT="[Text]"/>
      <dgm:spPr>
        <a:solidFill>
          <a:srgbClr val="7030A0"/>
        </a:solidFill>
      </dgm:spPr>
      <dgm:t>
        <a:bodyPr/>
        <a:lstStyle/>
        <a:p>
          <a:r>
            <a:rPr lang="en-GB" dirty="0"/>
            <a:t>What Skills?</a:t>
          </a:r>
        </a:p>
      </dgm:t>
    </dgm:pt>
    <dgm:pt modelId="{8F4E7403-D58B-4C86-AB37-27C766E41247}" type="parTrans" cxnId="{C04A0A1E-1512-4581-B094-3D87AD6FFA5D}">
      <dgm:prSet/>
      <dgm:spPr/>
      <dgm:t>
        <a:bodyPr/>
        <a:lstStyle/>
        <a:p>
          <a:endParaRPr lang="en-GB"/>
        </a:p>
      </dgm:t>
    </dgm:pt>
    <dgm:pt modelId="{E2E39B47-B8E5-4827-AFAA-814B86C4AC8C}" type="sibTrans" cxnId="{C04A0A1E-1512-4581-B094-3D87AD6FFA5D}">
      <dgm:prSet/>
      <dgm:spPr/>
      <dgm:t>
        <a:bodyPr/>
        <a:lstStyle/>
        <a:p>
          <a:endParaRPr lang="en-GB"/>
        </a:p>
      </dgm:t>
    </dgm:pt>
    <dgm:pt modelId="{CE0B5F09-34E6-4432-898C-2C04AD1E4CAA}">
      <dgm:prSet phldrT="[Text]" custT="1">
        <dgm:style>
          <a:lnRef idx="2">
            <a:schemeClr val="accent5"/>
          </a:lnRef>
          <a:fillRef idx="1">
            <a:schemeClr val="lt1"/>
          </a:fillRef>
          <a:effectRef idx="0">
            <a:schemeClr val="accent5"/>
          </a:effectRef>
          <a:fontRef idx="minor">
            <a:schemeClr val="dk1"/>
          </a:fontRef>
        </dgm:style>
      </dgm:prSet>
      <dgm:spPr>
        <a:noFill/>
        <a:ln>
          <a:solidFill>
            <a:srgbClr val="002060"/>
          </a:solidFill>
        </a:ln>
      </dgm:spPr>
      <dgm:t>
        <a:bodyPr/>
        <a:lstStyle/>
        <a:p>
          <a:r>
            <a:rPr lang="en-GB" sz="1200" dirty="0"/>
            <a:t>What is this skill?</a:t>
          </a:r>
        </a:p>
      </dgm:t>
    </dgm:pt>
    <dgm:pt modelId="{13BC1CCF-36DF-4505-922E-D47BA06E2E5B}" type="parTrans" cxnId="{8709C50C-35DF-4134-91A3-91212A7C9B79}">
      <dgm:prSet/>
      <dgm:spPr/>
      <dgm:t>
        <a:bodyPr/>
        <a:lstStyle/>
        <a:p>
          <a:endParaRPr lang="en-GB"/>
        </a:p>
      </dgm:t>
    </dgm:pt>
    <dgm:pt modelId="{B291827A-32D3-4FF9-A892-083C82C9E39A}" type="sibTrans" cxnId="{8709C50C-35DF-4134-91A3-91212A7C9B79}">
      <dgm:prSet/>
      <dgm:spPr/>
      <dgm:t>
        <a:bodyPr/>
        <a:lstStyle/>
        <a:p>
          <a:endParaRPr lang="en-GB"/>
        </a:p>
      </dgm:t>
    </dgm:pt>
    <dgm:pt modelId="{D96D4029-C895-48A1-AD5A-AA76534F3318}">
      <dgm:prSet phldrT="[Text]"/>
      <dgm:spPr>
        <a:solidFill>
          <a:srgbClr val="00B050"/>
        </a:solidFill>
      </dgm:spPr>
      <dgm:t>
        <a:bodyPr/>
        <a:lstStyle/>
        <a:p>
          <a:r>
            <a:rPr lang="en-GB" dirty="0"/>
            <a:t>Knowledge</a:t>
          </a:r>
        </a:p>
      </dgm:t>
    </dgm:pt>
    <dgm:pt modelId="{C52BFB28-3805-456B-9F49-FE7F155B7156}" type="parTrans" cxnId="{1BD74237-9594-4FEC-83E2-615AA98FC004}">
      <dgm:prSet/>
      <dgm:spPr/>
      <dgm:t>
        <a:bodyPr/>
        <a:lstStyle/>
        <a:p>
          <a:endParaRPr lang="en-GB"/>
        </a:p>
      </dgm:t>
    </dgm:pt>
    <dgm:pt modelId="{02F2B667-1B07-445D-92FE-505F8E89283F}" type="sibTrans" cxnId="{1BD74237-9594-4FEC-83E2-615AA98FC004}">
      <dgm:prSet/>
      <dgm:spPr/>
      <dgm:t>
        <a:bodyPr/>
        <a:lstStyle/>
        <a:p>
          <a:endParaRPr lang="en-GB"/>
        </a:p>
      </dgm:t>
    </dgm:pt>
    <dgm:pt modelId="{15C08AE9-FC01-41DF-A4EB-8B7F208628A3}">
      <dgm:prSet phldrT="[Text]"/>
      <dgm:spPr>
        <a:solidFill>
          <a:srgbClr val="00B0F0"/>
        </a:solidFill>
      </dgm:spPr>
      <dgm:t>
        <a:bodyPr/>
        <a:lstStyle/>
        <a:p>
          <a:r>
            <a:rPr lang="en-GB" dirty="0"/>
            <a:t>Analysis</a:t>
          </a:r>
        </a:p>
      </dgm:t>
    </dgm:pt>
    <dgm:pt modelId="{47F1F9AF-899A-4310-8608-4D3481258719}" type="parTrans" cxnId="{B812E140-ACCC-4AB5-8B32-77E9667A1364}">
      <dgm:prSet/>
      <dgm:spPr/>
      <dgm:t>
        <a:bodyPr/>
        <a:lstStyle/>
        <a:p>
          <a:endParaRPr lang="en-GB"/>
        </a:p>
      </dgm:t>
    </dgm:pt>
    <dgm:pt modelId="{CF7440FE-BA32-4C17-81A8-7CDB5F097F43}" type="sibTrans" cxnId="{B812E140-ACCC-4AB5-8B32-77E9667A1364}">
      <dgm:prSet/>
      <dgm:spPr/>
      <dgm:t>
        <a:bodyPr/>
        <a:lstStyle/>
        <a:p>
          <a:endParaRPr lang="en-GB"/>
        </a:p>
      </dgm:t>
    </dgm:pt>
    <dgm:pt modelId="{A2E83C3C-BE5B-485E-82B2-8CB76F3A9BA0}">
      <dgm:prSet phldrT="[Text]" custT="1"/>
      <dgm:spPr>
        <a:noFill/>
        <a:ln>
          <a:solidFill>
            <a:srgbClr val="002060">
              <a:alpha val="90000"/>
            </a:srgbClr>
          </a:solidFill>
        </a:ln>
      </dgm:spPr>
      <dgm:t>
        <a:bodyPr/>
        <a:lstStyle/>
        <a:p>
          <a:r>
            <a:rPr lang="en-GB" sz="1050" dirty="0"/>
            <a:t>This is any </a:t>
          </a:r>
          <a:r>
            <a:rPr lang="en-GB" sz="1050" b="1" dirty="0"/>
            <a:t>impact</a:t>
          </a:r>
          <a:r>
            <a:rPr lang="en-GB" sz="1050" dirty="0"/>
            <a:t> that a belief, practice or a source has on the life/teachings of an individual or society. </a:t>
          </a:r>
        </a:p>
      </dgm:t>
    </dgm:pt>
    <dgm:pt modelId="{594DC3D2-4EEA-4E6E-A356-D09BD5833141}" type="parTrans" cxnId="{23CCBD45-85A0-418A-BE68-F942871FE0E0}">
      <dgm:prSet/>
      <dgm:spPr/>
      <dgm:t>
        <a:bodyPr/>
        <a:lstStyle/>
        <a:p>
          <a:endParaRPr lang="en-GB"/>
        </a:p>
      </dgm:t>
    </dgm:pt>
    <dgm:pt modelId="{402BB833-B36B-4483-BDDE-269887ED5520}" type="sibTrans" cxnId="{23CCBD45-85A0-418A-BE68-F942871FE0E0}">
      <dgm:prSet/>
      <dgm:spPr/>
      <dgm:t>
        <a:bodyPr/>
        <a:lstStyle/>
        <a:p>
          <a:endParaRPr lang="en-GB"/>
        </a:p>
      </dgm:t>
    </dgm:pt>
    <dgm:pt modelId="{13E1D850-99F9-48C5-A324-BF724DFF21BE}">
      <dgm:prSet phldrT="[Text]" custT="1"/>
      <dgm:spPr>
        <a:noFill/>
        <a:ln>
          <a:solidFill>
            <a:srgbClr val="002060">
              <a:alpha val="90000"/>
            </a:srgbClr>
          </a:solidFill>
        </a:ln>
      </dgm:spPr>
      <dgm:t>
        <a:bodyPr/>
        <a:lstStyle/>
        <a:p>
          <a:r>
            <a:rPr lang="en-GB" sz="1050" dirty="0"/>
            <a:t>E.g</a:t>
          </a:r>
          <a:r>
            <a:rPr lang="en-GB" sz="1050" i="1" dirty="0"/>
            <a:t>. an impact of this practice could be that many people see the selecting out of genetic conditions could be seen as a new form of eugenics, resulting in many disabled people feeling that their lives are of less value. Where do we draw the line?</a:t>
          </a:r>
        </a:p>
      </dgm:t>
    </dgm:pt>
    <dgm:pt modelId="{79E18181-2850-4AFE-87D1-3F0C24C0F736}" type="parTrans" cxnId="{EAD57140-2AA0-4A42-8027-F34895699891}">
      <dgm:prSet/>
      <dgm:spPr/>
      <dgm:t>
        <a:bodyPr/>
        <a:lstStyle/>
        <a:p>
          <a:endParaRPr lang="en-GB"/>
        </a:p>
      </dgm:t>
    </dgm:pt>
    <dgm:pt modelId="{6948EDC1-C930-4E0B-8904-54928628A824}" type="sibTrans" cxnId="{EAD57140-2AA0-4A42-8027-F34895699891}">
      <dgm:prSet/>
      <dgm:spPr/>
      <dgm:t>
        <a:bodyPr/>
        <a:lstStyle/>
        <a:p>
          <a:endParaRPr lang="en-GB"/>
        </a:p>
      </dgm:t>
    </dgm:pt>
    <dgm:pt modelId="{B18EC5A8-8EC8-4F67-97CE-826230772493}">
      <dgm:prSet phldrT="[Text]"/>
      <dgm:spPr>
        <a:solidFill>
          <a:srgbClr val="FF0000"/>
        </a:solidFill>
      </dgm:spPr>
      <dgm:t>
        <a:bodyPr/>
        <a:lstStyle/>
        <a:p>
          <a:r>
            <a:rPr lang="en-GB" dirty="0"/>
            <a:t>Evaluation</a:t>
          </a:r>
        </a:p>
      </dgm:t>
    </dgm:pt>
    <dgm:pt modelId="{2F7C41D8-C7A4-43F5-9526-D5A7709EEC24}" type="parTrans" cxnId="{EC20548F-703F-4FDB-910C-36352E8B26C4}">
      <dgm:prSet/>
      <dgm:spPr/>
      <dgm:t>
        <a:bodyPr/>
        <a:lstStyle/>
        <a:p>
          <a:endParaRPr lang="en-GB"/>
        </a:p>
      </dgm:t>
    </dgm:pt>
    <dgm:pt modelId="{DB2AEAF5-F426-47D6-9DB9-1D21D7D6229D}" type="sibTrans" cxnId="{EC20548F-703F-4FDB-910C-36352E8B26C4}">
      <dgm:prSet/>
      <dgm:spPr/>
      <dgm:t>
        <a:bodyPr/>
        <a:lstStyle/>
        <a:p>
          <a:endParaRPr lang="en-GB"/>
        </a:p>
      </dgm:t>
    </dgm:pt>
    <dgm:pt modelId="{D60898E8-26F2-4372-96DD-5AAF843A68D1}">
      <dgm:prSet>
        <dgm:style>
          <a:lnRef idx="2">
            <a:schemeClr val="accent5"/>
          </a:lnRef>
          <a:fillRef idx="1">
            <a:schemeClr val="lt1"/>
          </a:fillRef>
          <a:effectRef idx="0">
            <a:schemeClr val="accent5"/>
          </a:effectRef>
          <a:fontRef idx="minor">
            <a:schemeClr val="dk1"/>
          </a:fontRef>
        </dgm:style>
      </dgm:prSet>
      <dgm:spPr>
        <a:noFill/>
        <a:ln>
          <a:solidFill>
            <a:srgbClr val="002060"/>
          </a:solidFill>
        </a:ln>
      </dgm:spPr>
      <dgm:t>
        <a:bodyPr/>
        <a:lstStyle/>
        <a:p>
          <a:endParaRPr lang="en-GB" sz="900" dirty="0"/>
        </a:p>
      </dgm:t>
    </dgm:pt>
    <dgm:pt modelId="{A4AA0EC1-F250-473C-8D52-61D7B9C24E9F}" type="parTrans" cxnId="{49AADF3D-1E65-44D9-84D6-F103C01AF226}">
      <dgm:prSet/>
      <dgm:spPr/>
      <dgm:t>
        <a:bodyPr/>
        <a:lstStyle/>
        <a:p>
          <a:endParaRPr lang="en-GB"/>
        </a:p>
      </dgm:t>
    </dgm:pt>
    <dgm:pt modelId="{24E0F50A-C4CA-443A-A421-9157A5923DEE}" type="sibTrans" cxnId="{49AADF3D-1E65-44D9-84D6-F103C01AF226}">
      <dgm:prSet/>
      <dgm:spPr/>
      <dgm:t>
        <a:bodyPr/>
        <a:lstStyle/>
        <a:p>
          <a:endParaRPr lang="en-GB"/>
        </a:p>
      </dgm:t>
    </dgm:pt>
    <dgm:pt modelId="{A3DA6EE5-474E-47F0-9E17-D2687909839D}">
      <dgm:prSet phldrT="[Text]" custT="1">
        <dgm:style>
          <a:lnRef idx="2">
            <a:schemeClr val="accent5"/>
          </a:lnRef>
          <a:fillRef idx="1">
            <a:schemeClr val="lt1"/>
          </a:fillRef>
          <a:effectRef idx="0">
            <a:schemeClr val="accent5"/>
          </a:effectRef>
          <a:fontRef idx="minor">
            <a:schemeClr val="dk1"/>
          </a:fontRef>
        </dgm:style>
      </dgm:prSet>
      <dgm:spPr>
        <a:noFill/>
        <a:ln>
          <a:solidFill>
            <a:srgbClr val="002060"/>
          </a:solidFill>
        </a:ln>
      </dgm:spPr>
      <dgm:t>
        <a:bodyPr/>
        <a:lstStyle/>
        <a:p>
          <a:r>
            <a:rPr lang="en-GB" sz="1200" dirty="0"/>
            <a:t>Examples of how this skill might look in your answer. </a:t>
          </a:r>
        </a:p>
      </dgm:t>
    </dgm:pt>
    <dgm:pt modelId="{2648C48D-90AE-43C9-B4C0-162E6ECF037F}" type="parTrans" cxnId="{AB8A061A-087E-4DA6-AE73-67F2D50254E9}">
      <dgm:prSet/>
      <dgm:spPr/>
      <dgm:t>
        <a:bodyPr/>
        <a:lstStyle/>
        <a:p>
          <a:endParaRPr lang="en-GB"/>
        </a:p>
      </dgm:t>
    </dgm:pt>
    <dgm:pt modelId="{F85692D2-1BB2-4F8A-9454-75B154CEF09E}" type="sibTrans" cxnId="{AB8A061A-087E-4DA6-AE73-67F2D50254E9}">
      <dgm:prSet/>
      <dgm:spPr/>
      <dgm:t>
        <a:bodyPr/>
        <a:lstStyle/>
        <a:p>
          <a:endParaRPr lang="en-GB"/>
        </a:p>
      </dgm:t>
    </dgm:pt>
    <dgm:pt modelId="{104B5EE6-4993-40D4-98D9-30A9D093D4D1}">
      <dgm:prSet custT="1"/>
      <dgm:spPr>
        <a:noFill/>
        <a:ln>
          <a:solidFill>
            <a:srgbClr val="002060">
              <a:alpha val="90000"/>
            </a:srgbClr>
          </a:solidFill>
        </a:ln>
      </dgm:spPr>
      <dgm:t>
        <a:bodyPr/>
        <a:lstStyle/>
        <a:p>
          <a:r>
            <a:rPr lang="en-GB" sz="1100" dirty="0"/>
            <a:t> A Knowledge mark is given for a point which is relevant to the question, is accurate and it is developed. </a:t>
          </a:r>
        </a:p>
      </dgm:t>
    </dgm:pt>
    <dgm:pt modelId="{86B9C549-874D-4D80-8EEC-23B73455A65F}" type="parTrans" cxnId="{4162BDC6-0A2D-4A26-9214-EDF2FD1859E1}">
      <dgm:prSet/>
      <dgm:spPr/>
      <dgm:t>
        <a:bodyPr/>
        <a:lstStyle/>
        <a:p>
          <a:endParaRPr lang="en-GB"/>
        </a:p>
      </dgm:t>
    </dgm:pt>
    <dgm:pt modelId="{65CEED55-E332-49BF-A3C3-13742216B2B8}" type="sibTrans" cxnId="{4162BDC6-0A2D-4A26-9214-EDF2FD1859E1}">
      <dgm:prSet/>
      <dgm:spPr/>
      <dgm:t>
        <a:bodyPr/>
        <a:lstStyle/>
        <a:p>
          <a:endParaRPr lang="en-GB"/>
        </a:p>
      </dgm:t>
    </dgm:pt>
    <dgm:pt modelId="{134AF140-BA06-4291-A068-CC56E23CB223}">
      <dgm:prSet phldrT="[Text]" custT="1"/>
      <dgm:spPr>
        <a:solidFill>
          <a:srgbClr val="FF0000"/>
        </a:solidFill>
        <a:ln>
          <a:solidFill>
            <a:srgbClr val="002060">
              <a:alpha val="90000"/>
            </a:srgbClr>
          </a:solidFill>
        </a:ln>
      </dgm:spPr>
      <dgm:t>
        <a:bodyPr/>
        <a:lstStyle/>
        <a:p>
          <a:r>
            <a:rPr lang="en-GB" sz="1000" dirty="0"/>
            <a:t>This is where you respond to a viewpoint with arguments either supporting the viewpoint or rejecting it. These skills questions are worth 8 marks. The easiest and most effective way is to provide 4 arguments in agreement with the statement and 4 arguments to refute the statement. </a:t>
          </a:r>
        </a:p>
      </dgm:t>
    </dgm:pt>
    <dgm:pt modelId="{AFD22FB0-FBC7-421C-B70B-51D501194B81}" type="parTrans" cxnId="{77FD6840-8D1D-4A75-8E94-AEF80F442E84}">
      <dgm:prSet/>
      <dgm:spPr/>
      <dgm:t>
        <a:bodyPr/>
        <a:lstStyle/>
        <a:p>
          <a:endParaRPr lang="en-GB"/>
        </a:p>
      </dgm:t>
    </dgm:pt>
    <dgm:pt modelId="{F89C768B-4AC7-4AA5-A79F-4B24E8CC75DD}" type="sibTrans" cxnId="{77FD6840-8D1D-4A75-8E94-AEF80F442E84}">
      <dgm:prSet/>
      <dgm:spPr/>
      <dgm:t>
        <a:bodyPr/>
        <a:lstStyle/>
        <a:p>
          <a:endParaRPr lang="en-GB"/>
        </a:p>
      </dgm:t>
    </dgm:pt>
    <dgm:pt modelId="{8418880A-8C58-4EC2-96AF-2FAF9EF26529}">
      <dgm:prSet custT="1"/>
      <dgm:spPr>
        <a:noFill/>
        <a:ln>
          <a:solidFill>
            <a:srgbClr val="002060">
              <a:alpha val="90000"/>
            </a:srgbClr>
          </a:solidFill>
        </a:ln>
      </dgm:spPr>
      <dgm:t>
        <a:bodyPr/>
        <a:lstStyle/>
        <a:p>
          <a:r>
            <a:rPr lang="en-GB" sz="1100" dirty="0"/>
            <a:t> E.g</a:t>
          </a:r>
          <a:r>
            <a:rPr lang="en-GB" sz="1100" i="1" dirty="0"/>
            <a:t>. One way in which Jews keep the covenant is through the practice of Brit </a:t>
          </a:r>
          <a:r>
            <a:rPr lang="en-GB" sz="1100" i="1" dirty="0" err="1"/>
            <a:t>Milah</a:t>
          </a:r>
          <a:r>
            <a:rPr lang="en-GB" sz="1100" i="1" dirty="0"/>
            <a:t>. This is a celebratory practice of male circumcision at 8 days old, this usually takes place in the Synagogue on Shabbat. </a:t>
          </a:r>
        </a:p>
      </dgm:t>
    </dgm:pt>
    <dgm:pt modelId="{3D3AB492-A817-45E2-9D81-562057DD180F}" type="parTrans" cxnId="{82D53E4A-70D5-4323-B9C8-FD1CAFFC3F52}">
      <dgm:prSet/>
      <dgm:spPr/>
      <dgm:t>
        <a:bodyPr/>
        <a:lstStyle/>
        <a:p>
          <a:endParaRPr lang="en-GB"/>
        </a:p>
      </dgm:t>
    </dgm:pt>
    <dgm:pt modelId="{78242C45-065A-4A42-AC7E-ADB7D73B42DE}" type="sibTrans" cxnId="{82D53E4A-70D5-4323-B9C8-FD1CAFFC3F52}">
      <dgm:prSet/>
      <dgm:spPr/>
      <dgm:t>
        <a:bodyPr/>
        <a:lstStyle/>
        <a:p>
          <a:endParaRPr lang="en-GB"/>
        </a:p>
      </dgm:t>
    </dgm:pt>
    <dgm:pt modelId="{AFC5F935-9D7F-4E1E-B1C8-AFBCB27F7044}">
      <dgm:prSet phldrT="[Text]"/>
      <dgm:spPr>
        <a:solidFill>
          <a:srgbClr val="FF0000"/>
        </a:solidFill>
        <a:ln>
          <a:solidFill>
            <a:srgbClr val="002060">
              <a:alpha val="90000"/>
            </a:srgbClr>
          </a:solidFill>
        </a:ln>
      </dgm:spPr>
      <dgm:t>
        <a:bodyPr/>
        <a:lstStyle/>
        <a:p>
          <a:endParaRPr lang="en-GB" sz="900" dirty="0"/>
        </a:p>
      </dgm:t>
    </dgm:pt>
    <dgm:pt modelId="{9E0B7638-0AC1-4AE7-A056-F03DC1E8F84C}" type="parTrans" cxnId="{56D54EF1-977A-4649-8337-9D2F22EE3423}">
      <dgm:prSet/>
      <dgm:spPr/>
      <dgm:t>
        <a:bodyPr/>
        <a:lstStyle/>
        <a:p>
          <a:endParaRPr lang="en-GB"/>
        </a:p>
      </dgm:t>
    </dgm:pt>
    <dgm:pt modelId="{00B5A078-0262-4D6E-B845-EA9EDA9488CA}" type="sibTrans" cxnId="{56D54EF1-977A-4649-8337-9D2F22EE3423}">
      <dgm:prSet/>
      <dgm:spPr/>
      <dgm:t>
        <a:bodyPr/>
        <a:lstStyle/>
        <a:p>
          <a:endParaRPr lang="en-GB"/>
        </a:p>
      </dgm:t>
    </dgm:pt>
    <dgm:pt modelId="{A563CF46-625E-470D-8CDE-5DDFA61A8061}">
      <dgm:prSet phldrT="[Text]" custT="1"/>
      <dgm:spPr>
        <a:solidFill>
          <a:srgbClr val="FF0000"/>
        </a:solidFill>
        <a:ln>
          <a:solidFill>
            <a:srgbClr val="002060">
              <a:alpha val="90000"/>
            </a:srgbClr>
          </a:solidFill>
        </a:ln>
      </dgm:spPr>
      <dgm:t>
        <a:bodyPr/>
        <a:lstStyle/>
        <a:p>
          <a:r>
            <a:rPr lang="en-GB" sz="1000" dirty="0"/>
            <a:t>E.g</a:t>
          </a:r>
          <a:r>
            <a:rPr lang="en-GB" sz="1000" i="1" dirty="0"/>
            <a:t>. On the one hand I agree that science has removed the possibility of miracles taking place.  Firstly, psychology has shown that …</a:t>
          </a:r>
        </a:p>
      </dgm:t>
    </dgm:pt>
    <dgm:pt modelId="{D02F27E1-D536-40E0-98D3-97BD32FA965B}" type="parTrans" cxnId="{44FDA0B3-86FA-467C-B20F-E982268CF025}">
      <dgm:prSet/>
      <dgm:spPr/>
      <dgm:t>
        <a:bodyPr/>
        <a:lstStyle/>
        <a:p>
          <a:endParaRPr lang="en-GB"/>
        </a:p>
      </dgm:t>
    </dgm:pt>
    <dgm:pt modelId="{E6A40EE3-82F5-4A80-8E47-EE551A5E1DE7}" type="sibTrans" cxnId="{44FDA0B3-86FA-467C-B20F-E982268CF025}">
      <dgm:prSet/>
      <dgm:spPr/>
      <dgm:t>
        <a:bodyPr/>
        <a:lstStyle/>
        <a:p>
          <a:endParaRPr lang="en-GB"/>
        </a:p>
      </dgm:t>
    </dgm:pt>
    <dgm:pt modelId="{275D6304-9819-4C6B-B77A-1C491CA0CD8F}" type="pres">
      <dgm:prSet presAssocID="{CC5D03DF-B55A-4D9E-9CA0-27A1C33686C4}" presName="Name0" presStyleCnt="0">
        <dgm:presLayoutVars>
          <dgm:dir/>
          <dgm:animLvl val="lvl"/>
          <dgm:resizeHandles/>
        </dgm:presLayoutVars>
      </dgm:prSet>
      <dgm:spPr/>
      <dgm:t>
        <a:bodyPr/>
        <a:lstStyle/>
        <a:p>
          <a:endParaRPr lang="en-US"/>
        </a:p>
      </dgm:t>
    </dgm:pt>
    <dgm:pt modelId="{D1DCC7D5-98EF-43C3-ABF8-C4F47B0A25CC}" type="pres">
      <dgm:prSet presAssocID="{AC97E2ED-5364-4092-8CF5-DAEE10C41702}" presName="linNode" presStyleCnt="0"/>
      <dgm:spPr/>
    </dgm:pt>
    <dgm:pt modelId="{F4630A58-6A8A-49DF-875A-59E43A854368}" type="pres">
      <dgm:prSet presAssocID="{AC97E2ED-5364-4092-8CF5-DAEE10C41702}" presName="parentShp" presStyleLbl="node1" presStyleIdx="0" presStyleCnt="4" custScaleY="67593">
        <dgm:presLayoutVars>
          <dgm:bulletEnabled val="1"/>
        </dgm:presLayoutVars>
      </dgm:prSet>
      <dgm:spPr/>
      <dgm:t>
        <a:bodyPr/>
        <a:lstStyle/>
        <a:p>
          <a:endParaRPr lang="en-US"/>
        </a:p>
      </dgm:t>
    </dgm:pt>
    <dgm:pt modelId="{1077C1C1-EEFC-490D-996B-7B16FCDCA257}" type="pres">
      <dgm:prSet presAssocID="{AC97E2ED-5364-4092-8CF5-DAEE10C41702}" presName="childShp" presStyleLbl="bgAccFollowNode1" presStyleIdx="0" presStyleCnt="4" custScaleY="54766" custLinFactX="39455" custLinFactNeighborX="100000" custLinFactNeighborY="-4492">
        <dgm:presLayoutVars>
          <dgm:bulletEnabled val="1"/>
        </dgm:presLayoutVars>
      </dgm:prSet>
      <dgm:spPr/>
      <dgm:t>
        <a:bodyPr/>
        <a:lstStyle/>
        <a:p>
          <a:endParaRPr lang="en-US"/>
        </a:p>
      </dgm:t>
    </dgm:pt>
    <dgm:pt modelId="{A65B24D0-2322-45E4-8211-24BE5F876D0E}" type="pres">
      <dgm:prSet presAssocID="{E2E39B47-B8E5-4827-AFAA-814B86C4AC8C}" presName="spacing" presStyleCnt="0"/>
      <dgm:spPr/>
    </dgm:pt>
    <dgm:pt modelId="{1CF51A62-77AC-4FED-8CFB-4357BA1B3134}" type="pres">
      <dgm:prSet presAssocID="{D96D4029-C895-48A1-AD5A-AA76534F3318}" presName="linNode" presStyleCnt="0"/>
      <dgm:spPr/>
    </dgm:pt>
    <dgm:pt modelId="{AAB09D7E-515A-47D5-9AE3-E2D5B7121572}" type="pres">
      <dgm:prSet presAssocID="{D96D4029-C895-48A1-AD5A-AA76534F3318}" presName="parentShp" presStyleLbl="node1" presStyleIdx="1" presStyleCnt="4">
        <dgm:presLayoutVars>
          <dgm:bulletEnabled val="1"/>
        </dgm:presLayoutVars>
      </dgm:prSet>
      <dgm:spPr/>
      <dgm:t>
        <a:bodyPr/>
        <a:lstStyle/>
        <a:p>
          <a:endParaRPr lang="en-US"/>
        </a:p>
      </dgm:t>
    </dgm:pt>
    <dgm:pt modelId="{639D0364-0A3E-4104-BE20-E96C606117AF}" type="pres">
      <dgm:prSet presAssocID="{D96D4029-C895-48A1-AD5A-AA76534F3318}" presName="childShp" presStyleLbl="bgAccFollowNode1" presStyleIdx="1" presStyleCnt="4">
        <dgm:presLayoutVars>
          <dgm:bulletEnabled val="1"/>
        </dgm:presLayoutVars>
      </dgm:prSet>
      <dgm:spPr/>
      <dgm:t>
        <a:bodyPr/>
        <a:lstStyle/>
        <a:p>
          <a:endParaRPr lang="en-US"/>
        </a:p>
      </dgm:t>
    </dgm:pt>
    <dgm:pt modelId="{EEA76A08-BAF3-44D8-9CFC-4EDF46C5156D}" type="pres">
      <dgm:prSet presAssocID="{02F2B667-1B07-445D-92FE-505F8E89283F}" presName="spacing" presStyleCnt="0"/>
      <dgm:spPr/>
    </dgm:pt>
    <dgm:pt modelId="{9B3ECB09-523B-46A7-93C7-83B0326A93C8}" type="pres">
      <dgm:prSet presAssocID="{15C08AE9-FC01-41DF-A4EB-8B7F208628A3}" presName="linNode" presStyleCnt="0"/>
      <dgm:spPr/>
    </dgm:pt>
    <dgm:pt modelId="{A1515332-F6C5-4DAA-B939-30AAD3837CCF}" type="pres">
      <dgm:prSet presAssocID="{15C08AE9-FC01-41DF-A4EB-8B7F208628A3}" presName="parentShp" presStyleLbl="node1" presStyleIdx="2" presStyleCnt="4">
        <dgm:presLayoutVars>
          <dgm:bulletEnabled val="1"/>
        </dgm:presLayoutVars>
      </dgm:prSet>
      <dgm:spPr/>
      <dgm:t>
        <a:bodyPr/>
        <a:lstStyle/>
        <a:p>
          <a:endParaRPr lang="en-US"/>
        </a:p>
      </dgm:t>
    </dgm:pt>
    <dgm:pt modelId="{BBC82BD0-383B-4D75-9581-20229B47A0BD}" type="pres">
      <dgm:prSet presAssocID="{15C08AE9-FC01-41DF-A4EB-8B7F208628A3}" presName="childShp" presStyleLbl="bgAccFollowNode1" presStyleIdx="2" presStyleCnt="4">
        <dgm:presLayoutVars>
          <dgm:bulletEnabled val="1"/>
        </dgm:presLayoutVars>
      </dgm:prSet>
      <dgm:spPr/>
      <dgm:t>
        <a:bodyPr/>
        <a:lstStyle/>
        <a:p>
          <a:endParaRPr lang="en-US"/>
        </a:p>
      </dgm:t>
    </dgm:pt>
    <dgm:pt modelId="{35663012-2721-4CAD-8983-6B2E032E88DC}" type="pres">
      <dgm:prSet presAssocID="{CF7440FE-BA32-4C17-81A8-7CDB5F097F43}" presName="spacing" presStyleCnt="0"/>
      <dgm:spPr/>
    </dgm:pt>
    <dgm:pt modelId="{DE21A442-9574-40DE-A54A-7596AAB12C89}" type="pres">
      <dgm:prSet presAssocID="{B18EC5A8-8EC8-4F67-97CE-826230772493}" presName="linNode" presStyleCnt="0"/>
      <dgm:spPr/>
    </dgm:pt>
    <dgm:pt modelId="{A9E275E9-EE60-44BA-97B1-272EE8AE6CDA}" type="pres">
      <dgm:prSet presAssocID="{B18EC5A8-8EC8-4F67-97CE-826230772493}" presName="parentShp" presStyleLbl="node1" presStyleIdx="3" presStyleCnt="4">
        <dgm:presLayoutVars>
          <dgm:bulletEnabled val="1"/>
        </dgm:presLayoutVars>
      </dgm:prSet>
      <dgm:spPr/>
      <dgm:t>
        <a:bodyPr/>
        <a:lstStyle/>
        <a:p>
          <a:endParaRPr lang="en-US"/>
        </a:p>
      </dgm:t>
    </dgm:pt>
    <dgm:pt modelId="{46358C2D-E0FB-4362-BEF6-F8B8A1152A14}" type="pres">
      <dgm:prSet presAssocID="{B18EC5A8-8EC8-4F67-97CE-826230772493}" presName="childShp" presStyleLbl="bgAccFollowNode1" presStyleIdx="3" presStyleCnt="4">
        <dgm:presLayoutVars>
          <dgm:bulletEnabled val="1"/>
        </dgm:presLayoutVars>
      </dgm:prSet>
      <dgm:spPr>
        <a:noFill/>
      </dgm:spPr>
      <dgm:t>
        <a:bodyPr/>
        <a:lstStyle/>
        <a:p>
          <a:endParaRPr lang="en-US"/>
        </a:p>
      </dgm:t>
    </dgm:pt>
  </dgm:ptLst>
  <dgm:cxnLst>
    <dgm:cxn modelId="{A5D0D6C8-C20D-4B08-8842-4AFB4BA12376}" type="presOf" srcId="{13E1D850-99F9-48C5-A324-BF724DFF21BE}" destId="{BBC82BD0-383B-4D75-9581-20229B47A0BD}" srcOrd="0" destOrd="1" presId="urn:microsoft.com/office/officeart/2005/8/layout/vList6"/>
    <dgm:cxn modelId="{EC20548F-703F-4FDB-910C-36352E8B26C4}" srcId="{CC5D03DF-B55A-4D9E-9CA0-27A1C33686C4}" destId="{B18EC5A8-8EC8-4F67-97CE-826230772493}" srcOrd="3" destOrd="0" parTransId="{2F7C41D8-C7A4-43F5-9526-D5A7709EEC24}" sibTransId="{DB2AEAF5-F426-47D6-9DB9-1D21D7D6229D}"/>
    <dgm:cxn modelId="{A38A16C5-C8B3-4B9C-A847-2B91C6481F5C}" type="presOf" srcId="{15C08AE9-FC01-41DF-A4EB-8B7F208628A3}" destId="{A1515332-F6C5-4DAA-B939-30AAD3837CCF}" srcOrd="0" destOrd="0" presId="urn:microsoft.com/office/officeart/2005/8/layout/vList6"/>
    <dgm:cxn modelId="{D3F8876A-2776-4DC1-BB18-F7A705B7BAF3}" type="presOf" srcId="{CC5D03DF-B55A-4D9E-9CA0-27A1C33686C4}" destId="{275D6304-9819-4C6B-B77A-1C491CA0CD8F}" srcOrd="0" destOrd="0" presId="urn:microsoft.com/office/officeart/2005/8/layout/vList6"/>
    <dgm:cxn modelId="{8709C50C-35DF-4134-91A3-91212A7C9B79}" srcId="{AC97E2ED-5364-4092-8CF5-DAEE10C41702}" destId="{CE0B5F09-34E6-4432-898C-2C04AD1E4CAA}" srcOrd="0" destOrd="0" parTransId="{13BC1CCF-36DF-4505-922E-D47BA06E2E5B}" sibTransId="{B291827A-32D3-4FF9-A892-083C82C9E39A}"/>
    <dgm:cxn modelId="{FB6EA2A9-96C0-4CD8-92EC-D2755A94B6E7}" type="presOf" srcId="{D96D4029-C895-48A1-AD5A-AA76534F3318}" destId="{AAB09D7E-515A-47D5-9AE3-E2D5B7121572}" srcOrd="0" destOrd="0" presId="urn:microsoft.com/office/officeart/2005/8/layout/vList6"/>
    <dgm:cxn modelId="{B812E140-ACCC-4AB5-8B32-77E9667A1364}" srcId="{CC5D03DF-B55A-4D9E-9CA0-27A1C33686C4}" destId="{15C08AE9-FC01-41DF-A4EB-8B7F208628A3}" srcOrd="2" destOrd="0" parTransId="{47F1F9AF-899A-4310-8608-4D3481258719}" sibTransId="{CF7440FE-BA32-4C17-81A8-7CDB5F097F43}"/>
    <dgm:cxn modelId="{30E242B9-C423-40FF-ACA6-4754CF0DCD26}" type="presOf" srcId="{A2E83C3C-BE5B-485E-82B2-8CB76F3A9BA0}" destId="{BBC82BD0-383B-4D75-9581-20229B47A0BD}" srcOrd="0" destOrd="0" presId="urn:microsoft.com/office/officeart/2005/8/layout/vList6"/>
    <dgm:cxn modelId="{F790CAE4-FD2C-4B87-A8BA-C7C8D198600A}" type="presOf" srcId="{134AF140-BA06-4291-A068-CC56E23CB223}" destId="{46358C2D-E0FB-4362-BEF6-F8B8A1152A14}" srcOrd="0" destOrd="0" presId="urn:microsoft.com/office/officeart/2005/8/layout/vList6"/>
    <dgm:cxn modelId="{C04A0A1E-1512-4581-B094-3D87AD6FFA5D}" srcId="{CC5D03DF-B55A-4D9E-9CA0-27A1C33686C4}" destId="{AC97E2ED-5364-4092-8CF5-DAEE10C41702}" srcOrd="0" destOrd="0" parTransId="{8F4E7403-D58B-4C86-AB37-27C766E41247}" sibTransId="{E2E39B47-B8E5-4827-AFAA-814B86C4AC8C}"/>
    <dgm:cxn modelId="{EAD57140-2AA0-4A42-8027-F34895699891}" srcId="{15C08AE9-FC01-41DF-A4EB-8B7F208628A3}" destId="{13E1D850-99F9-48C5-A324-BF724DFF21BE}" srcOrd="1" destOrd="0" parTransId="{79E18181-2850-4AFE-87D1-3F0C24C0F736}" sibTransId="{6948EDC1-C930-4E0B-8904-54928628A824}"/>
    <dgm:cxn modelId="{4162BDC6-0A2D-4A26-9214-EDF2FD1859E1}" srcId="{D96D4029-C895-48A1-AD5A-AA76534F3318}" destId="{104B5EE6-4993-40D4-98D9-30A9D093D4D1}" srcOrd="0" destOrd="0" parTransId="{86B9C549-874D-4D80-8EEC-23B73455A65F}" sibTransId="{65CEED55-E332-49BF-A3C3-13742216B2B8}"/>
    <dgm:cxn modelId="{AB8A061A-087E-4DA6-AE73-67F2D50254E9}" srcId="{AC97E2ED-5364-4092-8CF5-DAEE10C41702}" destId="{A3DA6EE5-474E-47F0-9E17-D2687909839D}" srcOrd="1" destOrd="0" parTransId="{2648C48D-90AE-43C9-B4C0-162E6ECF037F}" sibTransId="{F85692D2-1BB2-4F8A-9454-75B154CEF09E}"/>
    <dgm:cxn modelId="{0801544F-992F-4587-913D-8504D6CA009A}" type="presOf" srcId="{104B5EE6-4993-40D4-98D9-30A9D093D4D1}" destId="{639D0364-0A3E-4104-BE20-E96C606117AF}" srcOrd="0" destOrd="0" presId="urn:microsoft.com/office/officeart/2005/8/layout/vList6"/>
    <dgm:cxn modelId="{B20F021A-2838-4B27-A650-35A49198A249}" type="presOf" srcId="{AC97E2ED-5364-4092-8CF5-DAEE10C41702}" destId="{F4630A58-6A8A-49DF-875A-59E43A854368}" srcOrd="0" destOrd="0" presId="urn:microsoft.com/office/officeart/2005/8/layout/vList6"/>
    <dgm:cxn modelId="{23CCBD45-85A0-418A-BE68-F942871FE0E0}" srcId="{15C08AE9-FC01-41DF-A4EB-8B7F208628A3}" destId="{A2E83C3C-BE5B-485E-82B2-8CB76F3A9BA0}" srcOrd="0" destOrd="0" parTransId="{594DC3D2-4EEA-4E6E-A356-D09BD5833141}" sibTransId="{402BB833-B36B-4483-BDDE-269887ED5520}"/>
    <dgm:cxn modelId="{44FDA0B3-86FA-467C-B20F-E982268CF025}" srcId="{B18EC5A8-8EC8-4F67-97CE-826230772493}" destId="{A563CF46-625E-470D-8CDE-5DDFA61A8061}" srcOrd="1" destOrd="0" parTransId="{D02F27E1-D536-40E0-98D3-97BD32FA965B}" sibTransId="{E6A40EE3-82F5-4A80-8E47-EE551A5E1DE7}"/>
    <dgm:cxn modelId="{752F32CB-9104-4011-924C-3C2A62047D5C}" type="presOf" srcId="{A3DA6EE5-474E-47F0-9E17-D2687909839D}" destId="{1077C1C1-EEFC-490D-996B-7B16FCDCA257}" srcOrd="0" destOrd="1" presId="urn:microsoft.com/office/officeart/2005/8/layout/vList6"/>
    <dgm:cxn modelId="{49AADF3D-1E65-44D9-84D6-F103C01AF226}" srcId="{AC97E2ED-5364-4092-8CF5-DAEE10C41702}" destId="{D60898E8-26F2-4372-96DD-5AAF843A68D1}" srcOrd="2" destOrd="0" parTransId="{A4AA0EC1-F250-473C-8D52-61D7B9C24E9F}" sibTransId="{24E0F50A-C4CA-443A-A421-9157A5923DEE}"/>
    <dgm:cxn modelId="{77FD6840-8D1D-4A75-8E94-AEF80F442E84}" srcId="{B18EC5A8-8EC8-4F67-97CE-826230772493}" destId="{134AF140-BA06-4291-A068-CC56E23CB223}" srcOrd="0" destOrd="0" parTransId="{AFD22FB0-FBC7-421C-B70B-51D501194B81}" sibTransId="{F89C768B-4AC7-4AA5-A79F-4B24E8CC75DD}"/>
    <dgm:cxn modelId="{82D53E4A-70D5-4323-B9C8-FD1CAFFC3F52}" srcId="{D96D4029-C895-48A1-AD5A-AA76534F3318}" destId="{8418880A-8C58-4EC2-96AF-2FAF9EF26529}" srcOrd="1" destOrd="0" parTransId="{3D3AB492-A817-45E2-9D81-562057DD180F}" sibTransId="{78242C45-065A-4A42-AC7E-ADB7D73B42DE}"/>
    <dgm:cxn modelId="{DFB9391A-8FEB-42C6-B845-7A08E85568A8}" type="presOf" srcId="{8418880A-8C58-4EC2-96AF-2FAF9EF26529}" destId="{639D0364-0A3E-4104-BE20-E96C606117AF}" srcOrd="0" destOrd="1" presId="urn:microsoft.com/office/officeart/2005/8/layout/vList6"/>
    <dgm:cxn modelId="{1BD74237-9594-4FEC-83E2-615AA98FC004}" srcId="{CC5D03DF-B55A-4D9E-9CA0-27A1C33686C4}" destId="{D96D4029-C895-48A1-AD5A-AA76534F3318}" srcOrd="1" destOrd="0" parTransId="{C52BFB28-3805-456B-9F49-FE7F155B7156}" sibTransId="{02F2B667-1B07-445D-92FE-505F8E89283F}"/>
    <dgm:cxn modelId="{56D54EF1-977A-4649-8337-9D2F22EE3423}" srcId="{B18EC5A8-8EC8-4F67-97CE-826230772493}" destId="{AFC5F935-9D7F-4E1E-B1C8-AFBCB27F7044}" srcOrd="2" destOrd="0" parTransId="{9E0B7638-0AC1-4AE7-A056-F03DC1E8F84C}" sibTransId="{00B5A078-0262-4D6E-B845-EA9EDA9488CA}"/>
    <dgm:cxn modelId="{7A0E59C3-32CB-48E4-A4F3-F7D27B3EA0C6}" type="presOf" srcId="{D60898E8-26F2-4372-96DD-5AAF843A68D1}" destId="{1077C1C1-EEFC-490D-996B-7B16FCDCA257}" srcOrd="0" destOrd="2" presId="urn:microsoft.com/office/officeart/2005/8/layout/vList6"/>
    <dgm:cxn modelId="{0AD258FF-A6F0-40CF-8F9F-906A3C874F90}" type="presOf" srcId="{A563CF46-625E-470D-8CDE-5DDFA61A8061}" destId="{46358C2D-E0FB-4362-BEF6-F8B8A1152A14}" srcOrd="0" destOrd="1" presId="urn:microsoft.com/office/officeart/2005/8/layout/vList6"/>
    <dgm:cxn modelId="{AED606DE-C0CD-482F-8994-4B983175D904}" type="presOf" srcId="{CE0B5F09-34E6-4432-898C-2C04AD1E4CAA}" destId="{1077C1C1-EEFC-490D-996B-7B16FCDCA257}" srcOrd="0" destOrd="0" presId="urn:microsoft.com/office/officeart/2005/8/layout/vList6"/>
    <dgm:cxn modelId="{25009F67-7AB2-428E-B2AE-6CE109DE5167}" type="presOf" srcId="{AFC5F935-9D7F-4E1E-B1C8-AFBCB27F7044}" destId="{46358C2D-E0FB-4362-BEF6-F8B8A1152A14}" srcOrd="0" destOrd="2" presId="urn:microsoft.com/office/officeart/2005/8/layout/vList6"/>
    <dgm:cxn modelId="{8301945C-AE50-4B9D-AF45-0BAD4D349443}" type="presOf" srcId="{B18EC5A8-8EC8-4F67-97CE-826230772493}" destId="{A9E275E9-EE60-44BA-97B1-272EE8AE6CDA}" srcOrd="0" destOrd="0" presId="urn:microsoft.com/office/officeart/2005/8/layout/vList6"/>
    <dgm:cxn modelId="{0F8FF6CB-9148-46D8-B399-F020BEEA6C47}" type="presParOf" srcId="{275D6304-9819-4C6B-B77A-1C491CA0CD8F}" destId="{D1DCC7D5-98EF-43C3-ABF8-C4F47B0A25CC}" srcOrd="0" destOrd="0" presId="urn:microsoft.com/office/officeart/2005/8/layout/vList6"/>
    <dgm:cxn modelId="{5921ADE0-5D07-4382-8B53-2BAA1BDEF704}" type="presParOf" srcId="{D1DCC7D5-98EF-43C3-ABF8-C4F47B0A25CC}" destId="{F4630A58-6A8A-49DF-875A-59E43A854368}" srcOrd="0" destOrd="0" presId="urn:microsoft.com/office/officeart/2005/8/layout/vList6"/>
    <dgm:cxn modelId="{E3F269AF-4F5D-423C-8682-ABF2423174C6}" type="presParOf" srcId="{D1DCC7D5-98EF-43C3-ABF8-C4F47B0A25CC}" destId="{1077C1C1-EEFC-490D-996B-7B16FCDCA257}" srcOrd="1" destOrd="0" presId="urn:microsoft.com/office/officeart/2005/8/layout/vList6"/>
    <dgm:cxn modelId="{457B6BF8-65D2-4CBC-B3CF-90499E2A2375}" type="presParOf" srcId="{275D6304-9819-4C6B-B77A-1C491CA0CD8F}" destId="{A65B24D0-2322-45E4-8211-24BE5F876D0E}" srcOrd="1" destOrd="0" presId="urn:microsoft.com/office/officeart/2005/8/layout/vList6"/>
    <dgm:cxn modelId="{A158538D-6B61-4DA8-B168-69A371741C32}" type="presParOf" srcId="{275D6304-9819-4C6B-B77A-1C491CA0CD8F}" destId="{1CF51A62-77AC-4FED-8CFB-4357BA1B3134}" srcOrd="2" destOrd="0" presId="urn:microsoft.com/office/officeart/2005/8/layout/vList6"/>
    <dgm:cxn modelId="{B44B8D70-BEAB-4DCF-9E7F-7D7BFD4BB324}" type="presParOf" srcId="{1CF51A62-77AC-4FED-8CFB-4357BA1B3134}" destId="{AAB09D7E-515A-47D5-9AE3-E2D5B7121572}" srcOrd="0" destOrd="0" presId="urn:microsoft.com/office/officeart/2005/8/layout/vList6"/>
    <dgm:cxn modelId="{8BF43229-6614-42A9-935B-96D7BD055E37}" type="presParOf" srcId="{1CF51A62-77AC-4FED-8CFB-4357BA1B3134}" destId="{639D0364-0A3E-4104-BE20-E96C606117AF}" srcOrd="1" destOrd="0" presId="urn:microsoft.com/office/officeart/2005/8/layout/vList6"/>
    <dgm:cxn modelId="{52F250E3-40BC-4025-AB0D-7720EF525DCF}" type="presParOf" srcId="{275D6304-9819-4C6B-B77A-1C491CA0CD8F}" destId="{EEA76A08-BAF3-44D8-9CFC-4EDF46C5156D}" srcOrd="3" destOrd="0" presId="urn:microsoft.com/office/officeart/2005/8/layout/vList6"/>
    <dgm:cxn modelId="{51E304F7-E8CC-46A8-87B1-71A6B27031D1}" type="presParOf" srcId="{275D6304-9819-4C6B-B77A-1C491CA0CD8F}" destId="{9B3ECB09-523B-46A7-93C7-83B0326A93C8}" srcOrd="4" destOrd="0" presId="urn:microsoft.com/office/officeart/2005/8/layout/vList6"/>
    <dgm:cxn modelId="{C9871CC4-D6CC-48BD-BB0E-A8605906196B}" type="presParOf" srcId="{9B3ECB09-523B-46A7-93C7-83B0326A93C8}" destId="{A1515332-F6C5-4DAA-B939-30AAD3837CCF}" srcOrd="0" destOrd="0" presId="urn:microsoft.com/office/officeart/2005/8/layout/vList6"/>
    <dgm:cxn modelId="{4AC791FB-F09A-471F-B5EB-FE8509FF2EDA}" type="presParOf" srcId="{9B3ECB09-523B-46A7-93C7-83B0326A93C8}" destId="{BBC82BD0-383B-4D75-9581-20229B47A0BD}" srcOrd="1" destOrd="0" presId="urn:microsoft.com/office/officeart/2005/8/layout/vList6"/>
    <dgm:cxn modelId="{FC4E614A-4C18-44E7-AA03-FB5C65F0B156}" type="presParOf" srcId="{275D6304-9819-4C6B-B77A-1C491CA0CD8F}" destId="{35663012-2721-4CAD-8983-6B2E032E88DC}" srcOrd="5" destOrd="0" presId="urn:microsoft.com/office/officeart/2005/8/layout/vList6"/>
    <dgm:cxn modelId="{05971D34-FBA9-4F73-8D27-A4EBC4828312}" type="presParOf" srcId="{275D6304-9819-4C6B-B77A-1C491CA0CD8F}" destId="{DE21A442-9574-40DE-A54A-7596AAB12C89}" srcOrd="6" destOrd="0" presId="urn:microsoft.com/office/officeart/2005/8/layout/vList6"/>
    <dgm:cxn modelId="{61A848C4-5728-4064-9AB5-8F7F8DFA0E10}" type="presParOf" srcId="{DE21A442-9574-40DE-A54A-7596AAB12C89}" destId="{A9E275E9-EE60-44BA-97B1-272EE8AE6CDA}" srcOrd="0" destOrd="0" presId="urn:microsoft.com/office/officeart/2005/8/layout/vList6"/>
    <dgm:cxn modelId="{01F1FF16-4363-4115-B24F-6B77FFDBB75D}" type="presParOf" srcId="{DE21A442-9574-40DE-A54A-7596AAB12C89}" destId="{46358C2D-E0FB-4362-BEF6-F8B8A1152A1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D03DF-B55A-4D9E-9CA0-27A1C33686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C97E2ED-5364-4092-8CF5-DAEE10C41702}">
      <dgm:prSet phldrT="[Text]"/>
      <dgm:spPr>
        <a:solidFill>
          <a:srgbClr val="7030A0"/>
        </a:solidFill>
      </dgm:spPr>
      <dgm:t>
        <a:bodyPr/>
        <a:lstStyle/>
        <a:p>
          <a:r>
            <a:rPr lang="en-GB" dirty="0"/>
            <a:t>What Skills?</a:t>
          </a:r>
        </a:p>
      </dgm:t>
    </dgm:pt>
    <dgm:pt modelId="{8F4E7403-D58B-4C86-AB37-27C766E41247}" type="parTrans" cxnId="{C04A0A1E-1512-4581-B094-3D87AD6FFA5D}">
      <dgm:prSet/>
      <dgm:spPr/>
      <dgm:t>
        <a:bodyPr/>
        <a:lstStyle/>
        <a:p>
          <a:endParaRPr lang="en-GB"/>
        </a:p>
      </dgm:t>
    </dgm:pt>
    <dgm:pt modelId="{E2E39B47-B8E5-4827-AFAA-814B86C4AC8C}" type="sibTrans" cxnId="{C04A0A1E-1512-4581-B094-3D87AD6FFA5D}">
      <dgm:prSet/>
      <dgm:spPr/>
      <dgm:t>
        <a:bodyPr/>
        <a:lstStyle/>
        <a:p>
          <a:endParaRPr lang="en-GB"/>
        </a:p>
      </dgm:t>
    </dgm:pt>
    <dgm:pt modelId="{CE0B5F09-34E6-4432-898C-2C04AD1E4CAA}">
      <dgm:prSet phldrT="[Text]" custT="1"/>
      <dgm:spPr>
        <a:noFill/>
        <a:ln>
          <a:solidFill>
            <a:srgbClr val="002060">
              <a:alpha val="90000"/>
            </a:srgbClr>
          </a:solidFill>
        </a:ln>
      </dgm:spPr>
      <dgm:t>
        <a:bodyPr/>
        <a:lstStyle/>
        <a:p>
          <a:r>
            <a:rPr lang="en-GB" sz="2000" dirty="0"/>
            <a:t>What is it?</a:t>
          </a:r>
        </a:p>
      </dgm:t>
    </dgm:pt>
    <dgm:pt modelId="{13BC1CCF-36DF-4505-922E-D47BA06E2E5B}" type="parTrans" cxnId="{8709C50C-35DF-4134-91A3-91212A7C9B79}">
      <dgm:prSet/>
      <dgm:spPr/>
      <dgm:t>
        <a:bodyPr/>
        <a:lstStyle/>
        <a:p>
          <a:endParaRPr lang="en-GB"/>
        </a:p>
      </dgm:t>
    </dgm:pt>
    <dgm:pt modelId="{B291827A-32D3-4FF9-A892-083C82C9E39A}" type="sibTrans" cxnId="{8709C50C-35DF-4134-91A3-91212A7C9B79}">
      <dgm:prSet/>
      <dgm:spPr/>
      <dgm:t>
        <a:bodyPr/>
        <a:lstStyle/>
        <a:p>
          <a:endParaRPr lang="en-GB"/>
        </a:p>
      </dgm:t>
    </dgm:pt>
    <dgm:pt modelId="{D96D4029-C895-48A1-AD5A-AA76534F3318}">
      <dgm:prSet phldrT="[Text]"/>
      <dgm:spPr>
        <a:solidFill>
          <a:srgbClr val="00B050"/>
        </a:solidFill>
      </dgm:spPr>
      <dgm:t>
        <a:bodyPr/>
        <a:lstStyle/>
        <a:p>
          <a:r>
            <a:rPr lang="en-GB" dirty="0"/>
            <a:t>Knowledge</a:t>
          </a:r>
        </a:p>
      </dgm:t>
    </dgm:pt>
    <dgm:pt modelId="{C52BFB28-3805-456B-9F49-FE7F155B7156}" type="parTrans" cxnId="{1BD74237-9594-4FEC-83E2-615AA98FC004}">
      <dgm:prSet/>
      <dgm:spPr/>
      <dgm:t>
        <a:bodyPr/>
        <a:lstStyle/>
        <a:p>
          <a:endParaRPr lang="en-GB"/>
        </a:p>
      </dgm:t>
    </dgm:pt>
    <dgm:pt modelId="{02F2B667-1B07-445D-92FE-505F8E89283F}" type="sibTrans" cxnId="{1BD74237-9594-4FEC-83E2-615AA98FC004}">
      <dgm:prSet/>
      <dgm:spPr/>
      <dgm:t>
        <a:bodyPr/>
        <a:lstStyle/>
        <a:p>
          <a:endParaRPr lang="en-GB"/>
        </a:p>
      </dgm:t>
    </dgm:pt>
    <dgm:pt modelId="{15C08AE9-FC01-41DF-A4EB-8B7F208628A3}">
      <dgm:prSet phldrT="[Text]"/>
      <dgm:spPr>
        <a:solidFill>
          <a:srgbClr val="00B0F0"/>
        </a:solidFill>
      </dgm:spPr>
      <dgm:t>
        <a:bodyPr/>
        <a:lstStyle/>
        <a:p>
          <a:r>
            <a:rPr lang="en-GB" dirty="0"/>
            <a:t>Analysis</a:t>
          </a:r>
        </a:p>
      </dgm:t>
    </dgm:pt>
    <dgm:pt modelId="{47F1F9AF-899A-4310-8608-4D3481258719}" type="parTrans" cxnId="{B812E140-ACCC-4AB5-8B32-77E9667A1364}">
      <dgm:prSet/>
      <dgm:spPr/>
      <dgm:t>
        <a:bodyPr/>
        <a:lstStyle/>
        <a:p>
          <a:endParaRPr lang="en-GB"/>
        </a:p>
      </dgm:t>
    </dgm:pt>
    <dgm:pt modelId="{CF7440FE-BA32-4C17-81A8-7CDB5F097F43}" type="sibTrans" cxnId="{B812E140-ACCC-4AB5-8B32-77E9667A1364}">
      <dgm:prSet/>
      <dgm:spPr/>
      <dgm:t>
        <a:bodyPr/>
        <a:lstStyle/>
        <a:p>
          <a:endParaRPr lang="en-GB"/>
        </a:p>
      </dgm:t>
    </dgm:pt>
    <dgm:pt modelId="{A2E83C3C-BE5B-485E-82B2-8CB76F3A9BA0}">
      <dgm:prSet phldrT="[Text]"/>
      <dgm:spPr>
        <a:noFill/>
        <a:ln>
          <a:solidFill>
            <a:srgbClr val="002060">
              <a:alpha val="90000"/>
            </a:srgbClr>
          </a:solidFill>
        </a:ln>
      </dgm:spPr>
      <dgm:t>
        <a:bodyPr/>
        <a:lstStyle/>
        <a:p>
          <a:r>
            <a:rPr lang="en-GB" dirty="0"/>
            <a:t>Analysis marks are awarded to any relevant, accurate and developed points which show an impact/consequence/development of quotes etc. </a:t>
          </a:r>
        </a:p>
      </dgm:t>
    </dgm:pt>
    <dgm:pt modelId="{594DC3D2-4EEA-4E6E-A356-D09BD5833141}" type="parTrans" cxnId="{23CCBD45-85A0-418A-BE68-F942871FE0E0}">
      <dgm:prSet/>
      <dgm:spPr/>
      <dgm:t>
        <a:bodyPr/>
        <a:lstStyle/>
        <a:p>
          <a:endParaRPr lang="en-GB"/>
        </a:p>
      </dgm:t>
    </dgm:pt>
    <dgm:pt modelId="{402BB833-B36B-4483-BDDE-269887ED5520}" type="sibTrans" cxnId="{23CCBD45-85A0-418A-BE68-F942871FE0E0}">
      <dgm:prSet/>
      <dgm:spPr/>
      <dgm:t>
        <a:bodyPr/>
        <a:lstStyle/>
        <a:p>
          <a:endParaRPr lang="en-GB"/>
        </a:p>
      </dgm:t>
    </dgm:pt>
    <dgm:pt modelId="{13E1D850-99F9-48C5-A324-BF724DFF21BE}">
      <dgm:prSet phldrT="[Text]"/>
      <dgm:spPr>
        <a:noFill/>
        <a:ln>
          <a:solidFill>
            <a:srgbClr val="002060">
              <a:alpha val="90000"/>
            </a:srgbClr>
          </a:solidFill>
        </a:ln>
      </dgm:spPr>
      <dgm:t>
        <a:bodyPr/>
        <a:lstStyle/>
        <a:p>
          <a:r>
            <a:rPr lang="en-GB" dirty="0"/>
            <a:t>E.g. </a:t>
          </a:r>
          <a:r>
            <a:rPr lang="en-GB" i="1" dirty="0"/>
            <a:t>a consequence of the belief in </a:t>
          </a:r>
          <a:r>
            <a:rPr lang="en-GB" i="1" dirty="0" err="1"/>
            <a:t>B’Tzelem</a:t>
          </a:r>
          <a:r>
            <a:rPr lang="en-GB" i="1" dirty="0"/>
            <a:t> Elohim means that Jews see every single human on this planet as having equal value and worth, and as a result of this, Jews will participate in Social Justice – caring for others.  This was evident in the strong Jewish presence during the Black Lives Matter movement and in the campaign in Scotland for Equal Marriage. Jewish people see it as their duty to stand up for others as every single person is </a:t>
          </a:r>
          <a:r>
            <a:rPr lang="en-GB" i="1" dirty="0" err="1"/>
            <a:t>B’Tzelem</a:t>
          </a:r>
          <a:r>
            <a:rPr lang="en-GB" i="1" dirty="0"/>
            <a:t> Elohim. </a:t>
          </a:r>
        </a:p>
      </dgm:t>
    </dgm:pt>
    <dgm:pt modelId="{79E18181-2850-4AFE-87D1-3F0C24C0F736}" type="parTrans" cxnId="{EAD57140-2AA0-4A42-8027-F34895699891}">
      <dgm:prSet/>
      <dgm:spPr/>
      <dgm:t>
        <a:bodyPr/>
        <a:lstStyle/>
        <a:p>
          <a:endParaRPr lang="en-GB"/>
        </a:p>
      </dgm:t>
    </dgm:pt>
    <dgm:pt modelId="{6948EDC1-C930-4E0B-8904-54928628A824}" type="sibTrans" cxnId="{EAD57140-2AA0-4A42-8027-F34895699891}">
      <dgm:prSet/>
      <dgm:spPr/>
      <dgm:t>
        <a:bodyPr/>
        <a:lstStyle/>
        <a:p>
          <a:endParaRPr lang="en-GB"/>
        </a:p>
      </dgm:t>
    </dgm:pt>
    <dgm:pt modelId="{B18EC5A8-8EC8-4F67-97CE-826230772493}">
      <dgm:prSet phldrT="[Text]"/>
      <dgm:spPr>
        <a:solidFill>
          <a:srgbClr val="FF0000"/>
        </a:solidFill>
      </dgm:spPr>
      <dgm:t>
        <a:bodyPr/>
        <a:lstStyle/>
        <a:p>
          <a:r>
            <a:rPr lang="en-GB" dirty="0"/>
            <a:t>Evaluation</a:t>
          </a:r>
        </a:p>
      </dgm:t>
    </dgm:pt>
    <dgm:pt modelId="{2F7C41D8-C7A4-43F5-9526-D5A7709EEC24}" type="parTrans" cxnId="{EC20548F-703F-4FDB-910C-36352E8B26C4}">
      <dgm:prSet/>
      <dgm:spPr/>
      <dgm:t>
        <a:bodyPr/>
        <a:lstStyle/>
        <a:p>
          <a:endParaRPr lang="en-GB"/>
        </a:p>
      </dgm:t>
    </dgm:pt>
    <dgm:pt modelId="{DB2AEAF5-F426-47D6-9DB9-1D21D7D6229D}" type="sibTrans" cxnId="{EC20548F-703F-4FDB-910C-36352E8B26C4}">
      <dgm:prSet/>
      <dgm:spPr/>
      <dgm:t>
        <a:bodyPr/>
        <a:lstStyle/>
        <a:p>
          <a:endParaRPr lang="en-GB"/>
        </a:p>
      </dgm:t>
    </dgm:pt>
    <dgm:pt modelId="{A3DA6EE5-474E-47F0-9E17-D2687909839D}">
      <dgm:prSet phldrT="[Text]" custT="1"/>
      <dgm:spPr>
        <a:noFill/>
        <a:ln>
          <a:solidFill>
            <a:srgbClr val="002060">
              <a:alpha val="90000"/>
            </a:srgbClr>
          </a:solidFill>
        </a:ln>
      </dgm:spPr>
      <dgm:t>
        <a:bodyPr/>
        <a:lstStyle/>
        <a:p>
          <a:r>
            <a:rPr lang="en-GB" sz="2000" dirty="0"/>
            <a:t>Example</a:t>
          </a:r>
        </a:p>
      </dgm:t>
    </dgm:pt>
    <dgm:pt modelId="{2648C48D-90AE-43C9-B4C0-162E6ECF037F}" type="parTrans" cxnId="{AB8A061A-087E-4DA6-AE73-67F2D50254E9}">
      <dgm:prSet/>
      <dgm:spPr/>
      <dgm:t>
        <a:bodyPr/>
        <a:lstStyle/>
        <a:p>
          <a:endParaRPr lang="en-GB"/>
        </a:p>
      </dgm:t>
    </dgm:pt>
    <dgm:pt modelId="{F85692D2-1BB2-4F8A-9454-75B154CEF09E}" type="sibTrans" cxnId="{AB8A061A-087E-4DA6-AE73-67F2D50254E9}">
      <dgm:prSet/>
      <dgm:spPr/>
      <dgm:t>
        <a:bodyPr/>
        <a:lstStyle/>
        <a:p>
          <a:endParaRPr lang="en-GB"/>
        </a:p>
      </dgm:t>
    </dgm:pt>
    <dgm:pt modelId="{104B5EE6-4993-40D4-98D9-30A9D093D4D1}">
      <dgm:prSet/>
      <dgm:spPr>
        <a:noFill/>
        <a:ln>
          <a:solidFill>
            <a:srgbClr val="002060">
              <a:alpha val="90000"/>
            </a:srgbClr>
          </a:solidFill>
        </a:ln>
      </dgm:spPr>
      <dgm:t>
        <a:bodyPr/>
        <a:lstStyle/>
        <a:p>
          <a:r>
            <a:rPr lang="en-GB" dirty="0"/>
            <a:t> A Knowledge mark is given for a point which is </a:t>
          </a:r>
          <a:r>
            <a:rPr lang="en-GB" b="1" dirty="0"/>
            <a:t>relevant</a:t>
          </a:r>
          <a:r>
            <a:rPr lang="en-GB" dirty="0"/>
            <a:t> to the question, is </a:t>
          </a:r>
          <a:r>
            <a:rPr lang="en-GB" b="1" dirty="0"/>
            <a:t>accurate</a:t>
          </a:r>
          <a:r>
            <a:rPr lang="en-GB" dirty="0"/>
            <a:t> and it is </a:t>
          </a:r>
          <a:r>
            <a:rPr lang="en-GB" b="1" dirty="0"/>
            <a:t>developed</a:t>
          </a:r>
          <a:r>
            <a:rPr lang="en-GB" dirty="0"/>
            <a:t>. </a:t>
          </a:r>
        </a:p>
      </dgm:t>
    </dgm:pt>
    <dgm:pt modelId="{86B9C549-874D-4D80-8EEC-23B73455A65F}" type="parTrans" cxnId="{4162BDC6-0A2D-4A26-9214-EDF2FD1859E1}">
      <dgm:prSet/>
      <dgm:spPr/>
      <dgm:t>
        <a:bodyPr/>
        <a:lstStyle/>
        <a:p>
          <a:endParaRPr lang="en-GB"/>
        </a:p>
      </dgm:t>
    </dgm:pt>
    <dgm:pt modelId="{65CEED55-E332-49BF-A3C3-13742216B2B8}" type="sibTrans" cxnId="{4162BDC6-0A2D-4A26-9214-EDF2FD1859E1}">
      <dgm:prSet/>
      <dgm:spPr/>
      <dgm:t>
        <a:bodyPr/>
        <a:lstStyle/>
        <a:p>
          <a:endParaRPr lang="en-GB"/>
        </a:p>
      </dgm:t>
    </dgm:pt>
    <dgm:pt modelId="{AF8A1053-CBE4-455F-B0AE-BF883C7011D4}">
      <dgm:prSet/>
      <dgm:spPr>
        <a:noFill/>
        <a:ln>
          <a:solidFill>
            <a:srgbClr val="002060">
              <a:alpha val="90000"/>
            </a:srgbClr>
          </a:solidFill>
        </a:ln>
      </dgm:spPr>
      <dgm:t>
        <a:bodyPr/>
        <a:lstStyle/>
        <a:p>
          <a:r>
            <a:rPr lang="en-GB" dirty="0"/>
            <a:t>E.g. </a:t>
          </a:r>
          <a:r>
            <a:rPr lang="en-GB" i="1" dirty="0"/>
            <a:t>One key belief in the nature of humans is the concept of </a:t>
          </a:r>
          <a:r>
            <a:rPr lang="en-GB" i="1" dirty="0" err="1"/>
            <a:t>B’Tzelem</a:t>
          </a:r>
          <a:r>
            <a:rPr lang="en-GB" i="1" dirty="0"/>
            <a:t> Elohim.  This translates as Made in the Image of God.  This does not mean we look like God, but that we share his characteristics, such as being able to form relationships, be compassionate and be creative. </a:t>
          </a:r>
          <a:endParaRPr lang="en-GB" dirty="0"/>
        </a:p>
      </dgm:t>
    </dgm:pt>
    <dgm:pt modelId="{2C9A4B2F-3BE9-4E1F-8DAF-876CC2F20856}" type="parTrans" cxnId="{63DAE4B8-3728-40A2-9520-AE7D5C341CAA}">
      <dgm:prSet/>
      <dgm:spPr/>
      <dgm:t>
        <a:bodyPr/>
        <a:lstStyle/>
        <a:p>
          <a:endParaRPr lang="en-GB"/>
        </a:p>
      </dgm:t>
    </dgm:pt>
    <dgm:pt modelId="{AB624126-A638-42B2-AC61-8A3F31F33691}" type="sibTrans" cxnId="{63DAE4B8-3728-40A2-9520-AE7D5C341CAA}">
      <dgm:prSet/>
      <dgm:spPr/>
      <dgm:t>
        <a:bodyPr/>
        <a:lstStyle/>
        <a:p>
          <a:endParaRPr lang="en-GB"/>
        </a:p>
      </dgm:t>
    </dgm:pt>
    <dgm:pt modelId="{758734C9-79C5-406C-8B96-919F6C15CD1D}">
      <dgm:prSet phldrT="[Text]"/>
      <dgm:spPr>
        <a:solidFill>
          <a:srgbClr val="FF0000"/>
        </a:solidFill>
        <a:ln>
          <a:solidFill>
            <a:srgbClr val="002060">
              <a:alpha val="90000"/>
            </a:srgbClr>
          </a:solidFill>
        </a:ln>
      </dgm:spPr>
      <dgm:t>
        <a:bodyPr/>
        <a:lstStyle/>
        <a:p>
          <a:r>
            <a:rPr lang="en-GB" dirty="0"/>
            <a:t>Evaluation marks are awarded when you make a judgement that is relevant to the question, is accurate and detailed.  You can do this by pointing out positive or negative aspects of a view/source, strengths and weakness or explaining whether something is relevant, significant or ethical. </a:t>
          </a:r>
        </a:p>
      </dgm:t>
    </dgm:pt>
    <dgm:pt modelId="{CF2E7E59-50E2-4FDF-BEDA-CD44D80704FD}" type="parTrans" cxnId="{6198E331-BA80-4317-8B37-E025CFA598FB}">
      <dgm:prSet/>
      <dgm:spPr/>
      <dgm:t>
        <a:bodyPr/>
        <a:lstStyle/>
        <a:p>
          <a:endParaRPr lang="en-GB"/>
        </a:p>
      </dgm:t>
    </dgm:pt>
    <dgm:pt modelId="{426769BC-6DC8-4DC6-9E89-CDC5579B9DFC}" type="sibTrans" cxnId="{6198E331-BA80-4317-8B37-E025CFA598FB}">
      <dgm:prSet/>
      <dgm:spPr/>
      <dgm:t>
        <a:bodyPr/>
        <a:lstStyle/>
        <a:p>
          <a:endParaRPr lang="en-GB"/>
        </a:p>
      </dgm:t>
    </dgm:pt>
    <dgm:pt modelId="{E3EA0EF1-ABBA-461D-9C67-D410EB1E4FBD}">
      <dgm:prSet phldrT="[Text]"/>
      <dgm:spPr>
        <a:solidFill>
          <a:srgbClr val="FF0000"/>
        </a:solidFill>
        <a:ln>
          <a:solidFill>
            <a:srgbClr val="002060">
              <a:alpha val="90000"/>
            </a:srgbClr>
          </a:solidFill>
        </a:ln>
      </dgm:spPr>
      <dgm:t>
        <a:bodyPr/>
        <a:lstStyle/>
        <a:p>
          <a:r>
            <a:rPr lang="en-GB" dirty="0"/>
            <a:t>E.g</a:t>
          </a:r>
          <a:r>
            <a:rPr lang="en-GB" i="1" dirty="0"/>
            <a:t>. I think it could be justifiably argued that the covenant is not relevant in 2020. this is because the Abrahamic and Mosaic covenants demand the process of Brit </a:t>
          </a:r>
          <a:r>
            <a:rPr lang="en-GB" i="1" dirty="0" err="1"/>
            <a:t>Milah</a:t>
          </a:r>
          <a:r>
            <a:rPr lang="en-GB" i="1" dirty="0"/>
            <a:t>.  I think that circumcision of an 8 day old boy is a barbaric act.  This is because there is no way the baby can consent to this irreversible and dangerous act. </a:t>
          </a:r>
        </a:p>
      </dgm:t>
    </dgm:pt>
    <dgm:pt modelId="{F6C33729-58A7-4CEA-B485-C4B6EF43A00E}" type="parTrans" cxnId="{7A66FA0E-DB0F-4602-A227-6F933AA5AD5D}">
      <dgm:prSet/>
      <dgm:spPr/>
      <dgm:t>
        <a:bodyPr/>
        <a:lstStyle/>
        <a:p>
          <a:endParaRPr lang="en-GB"/>
        </a:p>
      </dgm:t>
    </dgm:pt>
    <dgm:pt modelId="{76000B10-C645-4155-83B4-E32F72A946A6}" type="sibTrans" cxnId="{7A66FA0E-DB0F-4602-A227-6F933AA5AD5D}">
      <dgm:prSet/>
      <dgm:spPr/>
      <dgm:t>
        <a:bodyPr/>
        <a:lstStyle/>
        <a:p>
          <a:endParaRPr lang="en-GB"/>
        </a:p>
      </dgm:t>
    </dgm:pt>
    <dgm:pt modelId="{275D6304-9819-4C6B-B77A-1C491CA0CD8F}" type="pres">
      <dgm:prSet presAssocID="{CC5D03DF-B55A-4D9E-9CA0-27A1C33686C4}" presName="Name0" presStyleCnt="0">
        <dgm:presLayoutVars>
          <dgm:dir/>
          <dgm:animLvl val="lvl"/>
          <dgm:resizeHandles/>
        </dgm:presLayoutVars>
      </dgm:prSet>
      <dgm:spPr/>
      <dgm:t>
        <a:bodyPr/>
        <a:lstStyle/>
        <a:p>
          <a:endParaRPr lang="en-US"/>
        </a:p>
      </dgm:t>
    </dgm:pt>
    <dgm:pt modelId="{D1DCC7D5-98EF-43C3-ABF8-C4F47B0A25CC}" type="pres">
      <dgm:prSet presAssocID="{AC97E2ED-5364-4092-8CF5-DAEE10C41702}" presName="linNode" presStyleCnt="0"/>
      <dgm:spPr/>
    </dgm:pt>
    <dgm:pt modelId="{F4630A58-6A8A-49DF-875A-59E43A854368}" type="pres">
      <dgm:prSet presAssocID="{AC97E2ED-5364-4092-8CF5-DAEE10C41702}" presName="parentShp" presStyleLbl="node1" presStyleIdx="0" presStyleCnt="4">
        <dgm:presLayoutVars>
          <dgm:bulletEnabled val="1"/>
        </dgm:presLayoutVars>
      </dgm:prSet>
      <dgm:spPr/>
      <dgm:t>
        <a:bodyPr/>
        <a:lstStyle/>
        <a:p>
          <a:endParaRPr lang="en-US"/>
        </a:p>
      </dgm:t>
    </dgm:pt>
    <dgm:pt modelId="{1077C1C1-EEFC-490D-996B-7B16FCDCA257}" type="pres">
      <dgm:prSet presAssocID="{AC97E2ED-5364-4092-8CF5-DAEE10C41702}" presName="childShp" presStyleLbl="bgAccFollowNode1" presStyleIdx="0" presStyleCnt="4" custLinFactX="39455" custLinFactNeighborX="100000" custLinFactNeighborY="-4492">
        <dgm:presLayoutVars>
          <dgm:bulletEnabled val="1"/>
        </dgm:presLayoutVars>
      </dgm:prSet>
      <dgm:spPr/>
      <dgm:t>
        <a:bodyPr/>
        <a:lstStyle/>
        <a:p>
          <a:endParaRPr lang="en-US"/>
        </a:p>
      </dgm:t>
    </dgm:pt>
    <dgm:pt modelId="{A65B24D0-2322-45E4-8211-24BE5F876D0E}" type="pres">
      <dgm:prSet presAssocID="{E2E39B47-B8E5-4827-AFAA-814B86C4AC8C}" presName="spacing" presStyleCnt="0"/>
      <dgm:spPr/>
    </dgm:pt>
    <dgm:pt modelId="{1CF51A62-77AC-4FED-8CFB-4357BA1B3134}" type="pres">
      <dgm:prSet presAssocID="{D96D4029-C895-48A1-AD5A-AA76534F3318}" presName="linNode" presStyleCnt="0"/>
      <dgm:spPr/>
    </dgm:pt>
    <dgm:pt modelId="{AAB09D7E-515A-47D5-9AE3-E2D5B7121572}" type="pres">
      <dgm:prSet presAssocID="{D96D4029-C895-48A1-AD5A-AA76534F3318}" presName="parentShp" presStyleLbl="node1" presStyleIdx="1" presStyleCnt="4">
        <dgm:presLayoutVars>
          <dgm:bulletEnabled val="1"/>
        </dgm:presLayoutVars>
      </dgm:prSet>
      <dgm:spPr/>
      <dgm:t>
        <a:bodyPr/>
        <a:lstStyle/>
        <a:p>
          <a:endParaRPr lang="en-US"/>
        </a:p>
      </dgm:t>
    </dgm:pt>
    <dgm:pt modelId="{639D0364-0A3E-4104-BE20-E96C606117AF}" type="pres">
      <dgm:prSet presAssocID="{D96D4029-C895-48A1-AD5A-AA76534F3318}" presName="childShp" presStyleLbl="bgAccFollowNode1" presStyleIdx="1" presStyleCnt="4">
        <dgm:presLayoutVars>
          <dgm:bulletEnabled val="1"/>
        </dgm:presLayoutVars>
      </dgm:prSet>
      <dgm:spPr/>
      <dgm:t>
        <a:bodyPr/>
        <a:lstStyle/>
        <a:p>
          <a:endParaRPr lang="en-US"/>
        </a:p>
      </dgm:t>
    </dgm:pt>
    <dgm:pt modelId="{EEA76A08-BAF3-44D8-9CFC-4EDF46C5156D}" type="pres">
      <dgm:prSet presAssocID="{02F2B667-1B07-445D-92FE-505F8E89283F}" presName="spacing" presStyleCnt="0"/>
      <dgm:spPr/>
    </dgm:pt>
    <dgm:pt modelId="{9B3ECB09-523B-46A7-93C7-83B0326A93C8}" type="pres">
      <dgm:prSet presAssocID="{15C08AE9-FC01-41DF-A4EB-8B7F208628A3}" presName="linNode" presStyleCnt="0"/>
      <dgm:spPr/>
    </dgm:pt>
    <dgm:pt modelId="{A1515332-F6C5-4DAA-B939-30AAD3837CCF}" type="pres">
      <dgm:prSet presAssocID="{15C08AE9-FC01-41DF-A4EB-8B7F208628A3}" presName="parentShp" presStyleLbl="node1" presStyleIdx="2" presStyleCnt="4">
        <dgm:presLayoutVars>
          <dgm:bulletEnabled val="1"/>
        </dgm:presLayoutVars>
      </dgm:prSet>
      <dgm:spPr/>
      <dgm:t>
        <a:bodyPr/>
        <a:lstStyle/>
        <a:p>
          <a:endParaRPr lang="en-US"/>
        </a:p>
      </dgm:t>
    </dgm:pt>
    <dgm:pt modelId="{BBC82BD0-383B-4D75-9581-20229B47A0BD}" type="pres">
      <dgm:prSet presAssocID="{15C08AE9-FC01-41DF-A4EB-8B7F208628A3}" presName="childShp" presStyleLbl="bgAccFollowNode1" presStyleIdx="2" presStyleCnt="4">
        <dgm:presLayoutVars>
          <dgm:bulletEnabled val="1"/>
        </dgm:presLayoutVars>
      </dgm:prSet>
      <dgm:spPr/>
      <dgm:t>
        <a:bodyPr/>
        <a:lstStyle/>
        <a:p>
          <a:endParaRPr lang="en-US"/>
        </a:p>
      </dgm:t>
    </dgm:pt>
    <dgm:pt modelId="{35663012-2721-4CAD-8983-6B2E032E88DC}" type="pres">
      <dgm:prSet presAssocID="{CF7440FE-BA32-4C17-81A8-7CDB5F097F43}" presName="spacing" presStyleCnt="0"/>
      <dgm:spPr/>
    </dgm:pt>
    <dgm:pt modelId="{DE21A442-9574-40DE-A54A-7596AAB12C89}" type="pres">
      <dgm:prSet presAssocID="{B18EC5A8-8EC8-4F67-97CE-826230772493}" presName="linNode" presStyleCnt="0"/>
      <dgm:spPr/>
    </dgm:pt>
    <dgm:pt modelId="{A9E275E9-EE60-44BA-97B1-272EE8AE6CDA}" type="pres">
      <dgm:prSet presAssocID="{B18EC5A8-8EC8-4F67-97CE-826230772493}" presName="parentShp" presStyleLbl="node1" presStyleIdx="3" presStyleCnt="4">
        <dgm:presLayoutVars>
          <dgm:bulletEnabled val="1"/>
        </dgm:presLayoutVars>
      </dgm:prSet>
      <dgm:spPr/>
      <dgm:t>
        <a:bodyPr/>
        <a:lstStyle/>
        <a:p>
          <a:endParaRPr lang="en-US"/>
        </a:p>
      </dgm:t>
    </dgm:pt>
    <dgm:pt modelId="{46358C2D-E0FB-4362-BEF6-F8B8A1152A14}" type="pres">
      <dgm:prSet presAssocID="{B18EC5A8-8EC8-4F67-97CE-826230772493}" presName="childShp" presStyleLbl="bgAccFollowNode1" presStyleIdx="3" presStyleCnt="4">
        <dgm:presLayoutVars>
          <dgm:bulletEnabled val="1"/>
        </dgm:presLayoutVars>
      </dgm:prSet>
      <dgm:spPr>
        <a:noFill/>
      </dgm:spPr>
      <dgm:t>
        <a:bodyPr/>
        <a:lstStyle/>
        <a:p>
          <a:endParaRPr lang="en-US"/>
        </a:p>
      </dgm:t>
    </dgm:pt>
  </dgm:ptLst>
  <dgm:cxnLst>
    <dgm:cxn modelId="{A5D0D6C8-C20D-4B08-8842-4AFB4BA12376}" type="presOf" srcId="{13E1D850-99F9-48C5-A324-BF724DFF21BE}" destId="{BBC82BD0-383B-4D75-9581-20229B47A0BD}" srcOrd="0" destOrd="1" presId="urn:microsoft.com/office/officeart/2005/8/layout/vList6"/>
    <dgm:cxn modelId="{EC20548F-703F-4FDB-910C-36352E8B26C4}" srcId="{CC5D03DF-B55A-4D9E-9CA0-27A1C33686C4}" destId="{B18EC5A8-8EC8-4F67-97CE-826230772493}" srcOrd="3" destOrd="0" parTransId="{2F7C41D8-C7A4-43F5-9526-D5A7709EEC24}" sibTransId="{DB2AEAF5-F426-47D6-9DB9-1D21D7D6229D}"/>
    <dgm:cxn modelId="{A38A16C5-C8B3-4B9C-A847-2B91C6481F5C}" type="presOf" srcId="{15C08AE9-FC01-41DF-A4EB-8B7F208628A3}" destId="{A1515332-F6C5-4DAA-B939-30AAD3837CCF}" srcOrd="0" destOrd="0" presId="urn:microsoft.com/office/officeart/2005/8/layout/vList6"/>
    <dgm:cxn modelId="{D3F8876A-2776-4DC1-BB18-F7A705B7BAF3}" type="presOf" srcId="{CC5D03DF-B55A-4D9E-9CA0-27A1C33686C4}" destId="{275D6304-9819-4C6B-B77A-1C491CA0CD8F}" srcOrd="0" destOrd="0" presId="urn:microsoft.com/office/officeart/2005/8/layout/vList6"/>
    <dgm:cxn modelId="{8709C50C-35DF-4134-91A3-91212A7C9B79}" srcId="{AC97E2ED-5364-4092-8CF5-DAEE10C41702}" destId="{CE0B5F09-34E6-4432-898C-2C04AD1E4CAA}" srcOrd="0" destOrd="0" parTransId="{13BC1CCF-36DF-4505-922E-D47BA06E2E5B}" sibTransId="{B291827A-32D3-4FF9-A892-083C82C9E39A}"/>
    <dgm:cxn modelId="{FB6EA2A9-96C0-4CD8-92EC-D2755A94B6E7}" type="presOf" srcId="{D96D4029-C895-48A1-AD5A-AA76534F3318}" destId="{AAB09D7E-515A-47D5-9AE3-E2D5B7121572}" srcOrd="0" destOrd="0" presId="urn:microsoft.com/office/officeart/2005/8/layout/vList6"/>
    <dgm:cxn modelId="{B812E140-ACCC-4AB5-8B32-77E9667A1364}" srcId="{CC5D03DF-B55A-4D9E-9CA0-27A1C33686C4}" destId="{15C08AE9-FC01-41DF-A4EB-8B7F208628A3}" srcOrd="2" destOrd="0" parTransId="{47F1F9AF-899A-4310-8608-4D3481258719}" sibTransId="{CF7440FE-BA32-4C17-81A8-7CDB5F097F43}"/>
    <dgm:cxn modelId="{151F11F7-5EAB-44B7-97A1-32603A69F670}" type="presOf" srcId="{AF8A1053-CBE4-455F-B0AE-BF883C7011D4}" destId="{639D0364-0A3E-4104-BE20-E96C606117AF}" srcOrd="0" destOrd="1" presId="urn:microsoft.com/office/officeart/2005/8/layout/vList6"/>
    <dgm:cxn modelId="{30E242B9-C423-40FF-ACA6-4754CF0DCD26}" type="presOf" srcId="{A2E83C3C-BE5B-485E-82B2-8CB76F3A9BA0}" destId="{BBC82BD0-383B-4D75-9581-20229B47A0BD}" srcOrd="0" destOrd="0" presId="urn:microsoft.com/office/officeart/2005/8/layout/vList6"/>
    <dgm:cxn modelId="{C04A0A1E-1512-4581-B094-3D87AD6FFA5D}" srcId="{CC5D03DF-B55A-4D9E-9CA0-27A1C33686C4}" destId="{AC97E2ED-5364-4092-8CF5-DAEE10C41702}" srcOrd="0" destOrd="0" parTransId="{8F4E7403-D58B-4C86-AB37-27C766E41247}" sibTransId="{E2E39B47-B8E5-4827-AFAA-814B86C4AC8C}"/>
    <dgm:cxn modelId="{EAD57140-2AA0-4A42-8027-F34895699891}" srcId="{15C08AE9-FC01-41DF-A4EB-8B7F208628A3}" destId="{13E1D850-99F9-48C5-A324-BF724DFF21BE}" srcOrd="1" destOrd="0" parTransId="{79E18181-2850-4AFE-87D1-3F0C24C0F736}" sibTransId="{6948EDC1-C930-4E0B-8904-54928628A824}"/>
    <dgm:cxn modelId="{4162BDC6-0A2D-4A26-9214-EDF2FD1859E1}" srcId="{D96D4029-C895-48A1-AD5A-AA76534F3318}" destId="{104B5EE6-4993-40D4-98D9-30A9D093D4D1}" srcOrd="0" destOrd="0" parTransId="{86B9C549-874D-4D80-8EEC-23B73455A65F}" sibTransId="{65CEED55-E332-49BF-A3C3-13742216B2B8}"/>
    <dgm:cxn modelId="{AB8A061A-087E-4DA6-AE73-67F2D50254E9}" srcId="{AC97E2ED-5364-4092-8CF5-DAEE10C41702}" destId="{A3DA6EE5-474E-47F0-9E17-D2687909839D}" srcOrd="1" destOrd="0" parTransId="{2648C48D-90AE-43C9-B4C0-162E6ECF037F}" sibTransId="{F85692D2-1BB2-4F8A-9454-75B154CEF09E}"/>
    <dgm:cxn modelId="{0801544F-992F-4587-913D-8504D6CA009A}" type="presOf" srcId="{104B5EE6-4993-40D4-98D9-30A9D093D4D1}" destId="{639D0364-0A3E-4104-BE20-E96C606117AF}" srcOrd="0" destOrd="0" presId="urn:microsoft.com/office/officeart/2005/8/layout/vList6"/>
    <dgm:cxn modelId="{7A66FA0E-DB0F-4602-A227-6F933AA5AD5D}" srcId="{B18EC5A8-8EC8-4F67-97CE-826230772493}" destId="{E3EA0EF1-ABBA-461D-9C67-D410EB1E4FBD}" srcOrd="1" destOrd="0" parTransId="{F6C33729-58A7-4CEA-B485-C4B6EF43A00E}" sibTransId="{76000B10-C645-4155-83B4-E32F72A946A6}"/>
    <dgm:cxn modelId="{B20F021A-2838-4B27-A650-35A49198A249}" type="presOf" srcId="{AC97E2ED-5364-4092-8CF5-DAEE10C41702}" destId="{F4630A58-6A8A-49DF-875A-59E43A854368}" srcOrd="0" destOrd="0" presId="urn:microsoft.com/office/officeart/2005/8/layout/vList6"/>
    <dgm:cxn modelId="{23CCBD45-85A0-418A-BE68-F942871FE0E0}" srcId="{15C08AE9-FC01-41DF-A4EB-8B7F208628A3}" destId="{A2E83C3C-BE5B-485E-82B2-8CB76F3A9BA0}" srcOrd="0" destOrd="0" parTransId="{594DC3D2-4EEA-4E6E-A356-D09BD5833141}" sibTransId="{402BB833-B36B-4483-BDDE-269887ED5520}"/>
    <dgm:cxn modelId="{752F32CB-9104-4011-924C-3C2A62047D5C}" type="presOf" srcId="{A3DA6EE5-474E-47F0-9E17-D2687909839D}" destId="{1077C1C1-EEFC-490D-996B-7B16FCDCA257}" srcOrd="0" destOrd="1" presId="urn:microsoft.com/office/officeart/2005/8/layout/vList6"/>
    <dgm:cxn modelId="{63DAE4B8-3728-40A2-9520-AE7D5C341CAA}" srcId="{D96D4029-C895-48A1-AD5A-AA76534F3318}" destId="{AF8A1053-CBE4-455F-B0AE-BF883C7011D4}" srcOrd="1" destOrd="0" parTransId="{2C9A4B2F-3BE9-4E1F-8DAF-876CC2F20856}" sibTransId="{AB624126-A638-42B2-AC61-8A3F31F33691}"/>
    <dgm:cxn modelId="{2D1C2069-20FC-4676-B4BB-34E44E4830D0}" type="presOf" srcId="{E3EA0EF1-ABBA-461D-9C67-D410EB1E4FBD}" destId="{46358C2D-E0FB-4362-BEF6-F8B8A1152A14}" srcOrd="0" destOrd="1" presId="urn:microsoft.com/office/officeart/2005/8/layout/vList6"/>
    <dgm:cxn modelId="{6198E331-BA80-4317-8B37-E025CFA598FB}" srcId="{B18EC5A8-8EC8-4F67-97CE-826230772493}" destId="{758734C9-79C5-406C-8B96-919F6C15CD1D}" srcOrd="0" destOrd="0" parTransId="{CF2E7E59-50E2-4FDF-BEDA-CD44D80704FD}" sibTransId="{426769BC-6DC8-4DC6-9E89-CDC5579B9DFC}"/>
    <dgm:cxn modelId="{1BD74237-9594-4FEC-83E2-615AA98FC004}" srcId="{CC5D03DF-B55A-4D9E-9CA0-27A1C33686C4}" destId="{D96D4029-C895-48A1-AD5A-AA76534F3318}" srcOrd="1" destOrd="0" parTransId="{C52BFB28-3805-456B-9F49-FE7F155B7156}" sibTransId="{02F2B667-1B07-445D-92FE-505F8E89283F}"/>
    <dgm:cxn modelId="{06EB86CF-375F-4F9F-B443-C71B59B00E84}" type="presOf" srcId="{758734C9-79C5-406C-8B96-919F6C15CD1D}" destId="{46358C2D-E0FB-4362-BEF6-F8B8A1152A14}" srcOrd="0" destOrd="0" presId="urn:microsoft.com/office/officeart/2005/8/layout/vList6"/>
    <dgm:cxn modelId="{AED606DE-C0CD-482F-8994-4B983175D904}" type="presOf" srcId="{CE0B5F09-34E6-4432-898C-2C04AD1E4CAA}" destId="{1077C1C1-EEFC-490D-996B-7B16FCDCA257}" srcOrd="0" destOrd="0" presId="urn:microsoft.com/office/officeart/2005/8/layout/vList6"/>
    <dgm:cxn modelId="{8301945C-AE50-4B9D-AF45-0BAD4D349443}" type="presOf" srcId="{B18EC5A8-8EC8-4F67-97CE-826230772493}" destId="{A9E275E9-EE60-44BA-97B1-272EE8AE6CDA}" srcOrd="0" destOrd="0" presId="urn:microsoft.com/office/officeart/2005/8/layout/vList6"/>
    <dgm:cxn modelId="{0F8FF6CB-9148-46D8-B399-F020BEEA6C47}" type="presParOf" srcId="{275D6304-9819-4C6B-B77A-1C491CA0CD8F}" destId="{D1DCC7D5-98EF-43C3-ABF8-C4F47B0A25CC}" srcOrd="0" destOrd="0" presId="urn:microsoft.com/office/officeart/2005/8/layout/vList6"/>
    <dgm:cxn modelId="{5921ADE0-5D07-4382-8B53-2BAA1BDEF704}" type="presParOf" srcId="{D1DCC7D5-98EF-43C3-ABF8-C4F47B0A25CC}" destId="{F4630A58-6A8A-49DF-875A-59E43A854368}" srcOrd="0" destOrd="0" presId="urn:microsoft.com/office/officeart/2005/8/layout/vList6"/>
    <dgm:cxn modelId="{E3F269AF-4F5D-423C-8682-ABF2423174C6}" type="presParOf" srcId="{D1DCC7D5-98EF-43C3-ABF8-C4F47B0A25CC}" destId="{1077C1C1-EEFC-490D-996B-7B16FCDCA257}" srcOrd="1" destOrd="0" presId="urn:microsoft.com/office/officeart/2005/8/layout/vList6"/>
    <dgm:cxn modelId="{457B6BF8-65D2-4CBC-B3CF-90499E2A2375}" type="presParOf" srcId="{275D6304-9819-4C6B-B77A-1C491CA0CD8F}" destId="{A65B24D0-2322-45E4-8211-24BE5F876D0E}" srcOrd="1" destOrd="0" presId="urn:microsoft.com/office/officeart/2005/8/layout/vList6"/>
    <dgm:cxn modelId="{A158538D-6B61-4DA8-B168-69A371741C32}" type="presParOf" srcId="{275D6304-9819-4C6B-B77A-1C491CA0CD8F}" destId="{1CF51A62-77AC-4FED-8CFB-4357BA1B3134}" srcOrd="2" destOrd="0" presId="urn:microsoft.com/office/officeart/2005/8/layout/vList6"/>
    <dgm:cxn modelId="{B44B8D70-BEAB-4DCF-9E7F-7D7BFD4BB324}" type="presParOf" srcId="{1CF51A62-77AC-4FED-8CFB-4357BA1B3134}" destId="{AAB09D7E-515A-47D5-9AE3-E2D5B7121572}" srcOrd="0" destOrd="0" presId="urn:microsoft.com/office/officeart/2005/8/layout/vList6"/>
    <dgm:cxn modelId="{8BF43229-6614-42A9-935B-96D7BD055E37}" type="presParOf" srcId="{1CF51A62-77AC-4FED-8CFB-4357BA1B3134}" destId="{639D0364-0A3E-4104-BE20-E96C606117AF}" srcOrd="1" destOrd="0" presId="urn:microsoft.com/office/officeart/2005/8/layout/vList6"/>
    <dgm:cxn modelId="{52F250E3-40BC-4025-AB0D-7720EF525DCF}" type="presParOf" srcId="{275D6304-9819-4C6B-B77A-1C491CA0CD8F}" destId="{EEA76A08-BAF3-44D8-9CFC-4EDF46C5156D}" srcOrd="3" destOrd="0" presId="urn:microsoft.com/office/officeart/2005/8/layout/vList6"/>
    <dgm:cxn modelId="{51E304F7-E8CC-46A8-87B1-71A6B27031D1}" type="presParOf" srcId="{275D6304-9819-4C6B-B77A-1C491CA0CD8F}" destId="{9B3ECB09-523B-46A7-93C7-83B0326A93C8}" srcOrd="4" destOrd="0" presId="urn:microsoft.com/office/officeart/2005/8/layout/vList6"/>
    <dgm:cxn modelId="{C9871CC4-D6CC-48BD-BB0E-A8605906196B}" type="presParOf" srcId="{9B3ECB09-523B-46A7-93C7-83B0326A93C8}" destId="{A1515332-F6C5-4DAA-B939-30AAD3837CCF}" srcOrd="0" destOrd="0" presId="urn:microsoft.com/office/officeart/2005/8/layout/vList6"/>
    <dgm:cxn modelId="{4AC791FB-F09A-471F-B5EB-FE8509FF2EDA}" type="presParOf" srcId="{9B3ECB09-523B-46A7-93C7-83B0326A93C8}" destId="{BBC82BD0-383B-4D75-9581-20229B47A0BD}" srcOrd="1" destOrd="0" presId="urn:microsoft.com/office/officeart/2005/8/layout/vList6"/>
    <dgm:cxn modelId="{FC4E614A-4C18-44E7-AA03-FB5C65F0B156}" type="presParOf" srcId="{275D6304-9819-4C6B-B77A-1C491CA0CD8F}" destId="{35663012-2721-4CAD-8983-6B2E032E88DC}" srcOrd="5" destOrd="0" presId="urn:microsoft.com/office/officeart/2005/8/layout/vList6"/>
    <dgm:cxn modelId="{05971D34-FBA9-4F73-8D27-A4EBC4828312}" type="presParOf" srcId="{275D6304-9819-4C6B-B77A-1C491CA0CD8F}" destId="{DE21A442-9574-40DE-A54A-7596AAB12C89}" srcOrd="6" destOrd="0" presId="urn:microsoft.com/office/officeart/2005/8/layout/vList6"/>
    <dgm:cxn modelId="{61A848C4-5728-4064-9AB5-8F7F8DFA0E10}" type="presParOf" srcId="{DE21A442-9574-40DE-A54A-7596AAB12C89}" destId="{A9E275E9-EE60-44BA-97B1-272EE8AE6CDA}" srcOrd="0" destOrd="0" presId="urn:microsoft.com/office/officeart/2005/8/layout/vList6"/>
    <dgm:cxn modelId="{01F1FF16-4363-4115-B24F-6B77FFDBB75D}" type="presParOf" srcId="{DE21A442-9574-40DE-A54A-7596AAB12C89}" destId="{46358C2D-E0FB-4362-BEF6-F8B8A1152A1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5D03DF-B55A-4D9E-9CA0-27A1C33686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C97E2ED-5364-4092-8CF5-DAEE10C41702}">
      <dgm:prSet phldrT="[Text]"/>
      <dgm:spPr>
        <a:solidFill>
          <a:srgbClr val="7030A0"/>
        </a:solidFill>
      </dgm:spPr>
      <dgm:t>
        <a:bodyPr/>
        <a:lstStyle/>
        <a:p>
          <a:r>
            <a:rPr lang="en-GB" dirty="0"/>
            <a:t>What Skills?</a:t>
          </a:r>
        </a:p>
      </dgm:t>
    </dgm:pt>
    <dgm:pt modelId="{8F4E7403-D58B-4C86-AB37-27C766E41247}" type="parTrans" cxnId="{C04A0A1E-1512-4581-B094-3D87AD6FFA5D}">
      <dgm:prSet/>
      <dgm:spPr/>
      <dgm:t>
        <a:bodyPr/>
        <a:lstStyle/>
        <a:p>
          <a:endParaRPr lang="en-GB"/>
        </a:p>
      </dgm:t>
    </dgm:pt>
    <dgm:pt modelId="{E2E39B47-B8E5-4827-AFAA-814B86C4AC8C}" type="sibTrans" cxnId="{C04A0A1E-1512-4581-B094-3D87AD6FFA5D}">
      <dgm:prSet/>
      <dgm:spPr/>
      <dgm:t>
        <a:bodyPr/>
        <a:lstStyle/>
        <a:p>
          <a:endParaRPr lang="en-GB"/>
        </a:p>
      </dgm:t>
    </dgm:pt>
    <dgm:pt modelId="{CE0B5F09-34E6-4432-898C-2C04AD1E4CAA}">
      <dgm:prSet phldrT="[Text]" custT="1"/>
      <dgm:spPr>
        <a:noFill/>
        <a:ln>
          <a:solidFill>
            <a:srgbClr val="002060">
              <a:alpha val="90000"/>
            </a:srgbClr>
          </a:solidFill>
        </a:ln>
      </dgm:spPr>
      <dgm:t>
        <a:bodyPr/>
        <a:lstStyle/>
        <a:p>
          <a:r>
            <a:rPr lang="en-GB" sz="1800" dirty="0"/>
            <a:t>What is it?</a:t>
          </a:r>
        </a:p>
      </dgm:t>
    </dgm:pt>
    <dgm:pt modelId="{13BC1CCF-36DF-4505-922E-D47BA06E2E5B}" type="parTrans" cxnId="{8709C50C-35DF-4134-91A3-91212A7C9B79}">
      <dgm:prSet/>
      <dgm:spPr/>
      <dgm:t>
        <a:bodyPr/>
        <a:lstStyle/>
        <a:p>
          <a:endParaRPr lang="en-GB"/>
        </a:p>
      </dgm:t>
    </dgm:pt>
    <dgm:pt modelId="{B291827A-32D3-4FF9-A892-083C82C9E39A}" type="sibTrans" cxnId="{8709C50C-35DF-4134-91A3-91212A7C9B79}">
      <dgm:prSet/>
      <dgm:spPr/>
      <dgm:t>
        <a:bodyPr/>
        <a:lstStyle/>
        <a:p>
          <a:endParaRPr lang="en-GB"/>
        </a:p>
      </dgm:t>
    </dgm:pt>
    <dgm:pt modelId="{D96D4029-C895-48A1-AD5A-AA76534F3318}">
      <dgm:prSet phldrT="[Text]"/>
      <dgm:spPr>
        <a:solidFill>
          <a:srgbClr val="00B050"/>
        </a:solidFill>
      </dgm:spPr>
      <dgm:t>
        <a:bodyPr/>
        <a:lstStyle/>
        <a:p>
          <a:r>
            <a:rPr lang="en-GB" dirty="0"/>
            <a:t>Knowledge</a:t>
          </a:r>
        </a:p>
      </dgm:t>
    </dgm:pt>
    <dgm:pt modelId="{C52BFB28-3805-456B-9F49-FE7F155B7156}" type="parTrans" cxnId="{1BD74237-9594-4FEC-83E2-615AA98FC004}">
      <dgm:prSet/>
      <dgm:spPr/>
      <dgm:t>
        <a:bodyPr/>
        <a:lstStyle/>
        <a:p>
          <a:endParaRPr lang="en-GB"/>
        </a:p>
      </dgm:t>
    </dgm:pt>
    <dgm:pt modelId="{02F2B667-1B07-445D-92FE-505F8E89283F}" type="sibTrans" cxnId="{1BD74237-9594-4FEC-83E2-615AA98FC004}">
      <dgm:prSet/>
      <dgm:spPr/>
      <dgm:t>
        <a:bodyPr/>
        <a:lstStyle/>
        <a:p>
          <a:endParaRPr lang="en-GB"/>
        </a:p>
      </dgm:t>
    </dgm:pt>
    <dgm:pt modelId="{15C08AE9-FC01-41DF-A4EB-8B7F208628A3}">
      <dgm:prSet phldrT="[Text]"/>
      <dgm:spPr>
        <a:solidFill>
          <a:srgbClr val="00B0F0"/>
        </a:solidFill>
      </dgm:spPr>
      <dgm:t>
        <a:bodyPr/>
        <a:lstStyle/>
        <a:p>
          <a:r>
            <a:rPr lang="en-GB" dirty="0"/>
            <a:t>Analysis</a:t>
          </a:r>
        </a:p>
      </dgm:t>
    </dgm:pt>
    <dgm:pt modelId="{47F1F9AF-899A-4310-8608-4D3481258719}" type="parTrans" cxnId="{B812E140-ACCC-4AB5-8B32-77E9667A1364}">
      <dgm:prSet/>
      <dgm:spPr/>
      <dgm:t>
        <a:bodyPr/>
        <a:lstStyle/>
        <a:p>
          <a:endParaRPr lang="en-GB"/>
        </a:p>
      </dgm:t>
    </dgm:pt>
    <dgm:pt modelId="{CF7440FE-BA32-4C17-81A8-7CDB5F097F43}" type="sibTrans" cxnId="{B812E140-ACCC-4AB5-8B32-77E9667A1364}">
      <dgm:prSet/>
      <dgm:spPr/>
      <dgm:t>
        <a:bodyPr/>
        <a:lstStyle/>
        <a:p>
          <a:endParaRPr lang="en-GB"/>
        </a:p>
      </dgm:t>
    </dgm:pt>
    <dgm:pt modelId="{A2E83C3C-BE5B-485E-82B2-8CB76F3A9BA0}">
      <dgm:prSet phldrT="[Text]" custT="1"/>
      <dgm:spPr>
        <a:noFill/>
        <a:ln>
          <a:solidFill>
            <a:srgbClr val="002060">
              <a:alpha val="90000"/>
            </a:srgbClr>
          </a:solidFill>
        </a:ln>
      </dgm:spPr>
      <dgm:t>
        <a:bodyPr/>
        <a:lstStyle/>
        <a:p>
          <a:r>
            <a:rPr lang="en-GB" sz="650" dirty="0"/>
            <a:t>Analysis marks are awarded when you have clearly shown a strong understanding of a source and its purpose.  You should show a strong understanding of alternative viewpoints and interpretations of concepts or sources. </a:t>
          </a:r>
        </a:p>
      </dgm:t>
    </dgm:pt>
    <dgm:pt modelId="{594DC3D2-4EEA-4E6E-A356-D09BD5833141}" type="parTrans" cxnId="{23CCBD45-85A0-418A-BE68-F942871FE0E0}">
      <dgm:prSet/>
      <dgm:spPr/>
      <dgm:t>
        <a:bodyPr/>
        <a:lstStyle/>
        <a:p>
          <a:endParaRPr lang="en-GB"/>
        </a:p>
      </dgm:t>
    </dgm:pt>
    <dgm:pt modelId="{402BB833-B36B-4483-BDDE-269887ED5520}" type="sibTrans" cxnId="{23CCBD45-85A0-418A-BE68-F942871FE0E0}">
      <dgm:prSet/>
      <dgm:spPr/>
      <dgm:t>
        <a:bodyPr/>
        <a:lstStyle/>
        <a:p>
          <a:endParaRPr lang="en-GB"/>
        </a:p>
      </dgm:t>
    </dgm:pt>
    <dgm:pt modelId="{B18EC5A8-8EC8-4F67-97CE-826230772493}">
      <dgm:prSet phldrT="[Text]"/>
      <dgm:spPr>
        <a:solidFill>
          <a:srgbClr val="FF0000"/>
        </a:solidFill>
      </dgm:spPr>
      <dgm:t>
        <a:bodyPr/>
        <a:lstStyle/>
        <a:p>
          <a:r>
            <a:rPr lang="en-GB" dirty="0"/>
            <a:t>Evaluation</a:t>
          </a:r>
        </a:p>
      </dgm:t>
    </dgm:pt>
    <dgm:pt modelId="{2F7C41D8-C7A4-43F5-9526-D5A7709EEC24}" type="parTrans" cxnId="{EC20548F-703F-4FDB-910C-36352E8B26C4}">
      <dgm:prSet/>
      <dgm:spPr/>
      <dgm:t>
        <a:bodyPr/>
        <a:lstStyle/>
        <a:p>
          <a:endParaRPr lang="en-GB"/>
        </a:p>
      </dgm:t>
    </dgm:pt>
    <dgm:pt modelId="{DB2AEAF5-F426-47D6-9DB9-1D21D7D6229D}" type="sibTrans" cxnId="{EC20548F-703F-4FDB-910C-36352E8B26C4}">
      <dgm:prSet/>
      <dgm:spPr/>
      <dgm:t>
        <a:bodyPr/>
        <a:lstStyle/>
        <a:p>
          <a:endParaRPr lang="en-GB"/>
        </a:p>
      </dgm:t>
    </dgm:pt>
    <dgm:pt modelId="{D60898E8-26F2-4372-96DD-5AAF843A68D1}">
      <dgm:prSet/>
      <dgm:spPr>
        <a:noFill/>
        <a:ln>
          <a:solidFill>
            <a:srgbClr val="002060">
              <a:alpha val="90000"/>
            </a:srgbClr>
          </a:solidFill>
        </a:ln>
      </dgm:spPr>
      <dgm:t>
        <a:bodyPr/>
        <a:lstStyle/>
        <a:p>
          <a:endParaRPr lang="en-GB" sz="800" dirty="0"/>
        </a:p>
      </dgm:t>
    </dgm:pt>
    <dgm:pt modelId="{A4AA0EC1-F250-473C-8D52-61D7B9C24E9F}" type="parTrans" cxnId="{49AADF3D-1E65-44D9-84D6-F103C01AF226}">
      <dgm:prSet/>
      <dgm:spPr/>
      <dgm:t>
        <a:bodyPr/>
        <a:lstStyle/>
        <a:p>
          <a:endParaRPr lang="en-GB"/>
        </a:p>
      </dgm:t>
    </dgm:pt>
    <dgm:pt modelId="{24E0F50A-C4CA-443A-A421-9157A5923DEE}" type="sibTrans" cxnId="{49AADF3D-1E65-44D9-84D6-F103C01AF226}">
      <dgm:prSet/>
      <dgm:spPr/>
      <dgm:t>
        <a:bodyPr/>
        <a:lstStyle/>
        <a:p>
          <a:endParaRPr lang="en-GB"/>
        </a:p>
      </dgm:t>
    </dgm:pt>
    <dgm:pt modelId="{A3DA6EE5-474E-47F0-9E17-D2687909839D}">
      <dgm:prSet phldrT="[Text]" custT="1"/>
      <dgm:spPr>
        <a:noFill/>
        <a:ln>
          <a:solidFill>
            <a:srgbClr val="002060">
              <a:alpha val="90000"/>
            </a:srgbClr>
          </a:solidFill>
        </a:ln>
      </dgm:spPr>
      <dgm:t>
        <a:bodyPr/>
        <a:lstStyle/>
        <a:p>
          <a:r>
            <a:rPr lang="en-GB" sz="1800" dirty="0"/>
            <a:t>Example</a:t>
          </a:r>
        </a:p>
      </dgm:t>
    </dgm:pt>
    <dgm:pt modelId="{2648C48D-90AE-43C9-B4C0-162E6ECF037F}" type="parTrans" cxnId="{AB8A061A-087E-4DA6-AE73-67F2D50254E9}">
      <dgm:prSet/>
      <dgm:spPr/>
      <dgm:t>
        <a:bodyPr/>
        <a:lstStyle/>
        <a:p>
          <a:endParaRPr lang="en-GB"/>
        </a:p>
      </dgm:t>
    </dgm:pt>
    <dgm:pt modelId="{F85692D2-1BB2-4F8A-9454-75B154CEF09E}" type="sibTrans" cxnId="{AB8A061A-087E-4DA6-AE73-67F2D50254E9}">
      <dgm:prSet/>
      <dgm:spPr/>
      <dgm:t>
        <a:bodyPr/>
        <a:lstStyle/>
        <a:p>
          <a:endParaRPr lang="en-GB"/>
        </a:p>
      </dgm:t>
    </dgm:pt>
    <dgm:pt modelId="{104B5EE6-4993-40D4-98D9-30A9D093D4D1}">
      <dgm:prSet custT="1"/>
      <dgm:spPr>
        <a:noFill/>
        <a:ln>
          <a:solidFill>
            <a:srgbClr val="002060">
              <a:alpha val="90000"/>
            </a:srgbClr>
          </a:solidFill>
        </a:ln>
      </dgm:spPr>
      <dgm:t>
        <a:bodyPr/>
        <a:lstStyle/>
        <a:p>
          <a:r>
            <a:rPr lang="en-GB" sz="700" dirty="0"/>
            <a:t>Knowledge marks will be allocated when your points are consistent, have depth are accurate and well developed.  </a:t>
          </a:r>
        </a:p>
      </dgm:t>
    </dgm:pt>
    <dgm:pt modelId="{86B9C549-874D-4D80-8EEC-23B73455A65F}" type="parTrans" cxnId="{4162BDC6-0A2D-4A26-9214-EDF2FD1859E1}">
      <dgm:prSet/>
      <dgm:spPr/>
      <dgm:t>
        <a:bodyPr/>
        <a:lstStyle/>
        <a:p>
          <a:endParaRPr lang="en-GB"/>
        </a:p>
      </dgm:t>
    </dgm:pt>
    <dgm:pt modelId="{65CEED55-E332-49BF-A3C3-13742216B2B8}" type="sibTrans" cxnId="{4162BDC6-0A2D-4A26-9214-EDF2FD1859E1}">
      <dgm:prSet/>
      <dgm:spPr/>
      <dgm:t>
        <a:bodyPr/>
        <a:lstStyle/>
        <a:p>
          <a:endParaRPr lang="en-GB"/>
        </a:p>
      </dgm:t>
    </dgm:pt>
    <dgm:pt modelId="{451C8078-432C-4FAE-8E4A-4F815ADA9381}">
      <dgm:prSet phldrT="[Text]"/>
      <dgm:spPr>
        <a:solidFill>
          <a:srgbClr val="FFFF00"/>
        </a:solidFill>
      </dgm:spPr>
      <dgm:t>
        <a:bodyPr/>
        <a:lstStyle/>
        <a:p>
          <a:r>
            <a:rPr lang="en-GB" dirty="0">
              <a:solidFill>
                <a:schemeClr val="tx1"/>
              </a:solidFill>
            </a:rPr>
            <a:t>Synthesis</a:t>
          </a:r>
        </a:p>
      </dgm:t>
    </dgm:pt>
    <dgm:pt modelId="{DC8CE9E7-68DF-431E-A1C2-AC8D0C8E589C}" type="parTrans" cxnId="{8EDA1C11-808B-4EEC-92A5-FBBD5FC7417A}">
      <dgm:prSet/>
      <dgm:spPr/>
      <dgm:t>
        <a:bodyPr/>
        <a:lstStyle/>
        <a:p>
          <a:endParaRPr lang="en-GB"/>
        </a:p>
      </dgm:t>
    </dgm:pt>
    <dgm:pt modelId="{1F0E26A1-DFA6-47F9-95E5-9E16EEB722C7}" type="sibTrans" cxnId="{8EDA1C11-808B-4EEC-92A5-FBBD5FC7417A}">
      <dgm:prSet/>
      <dgm:spPr/>
      <dgm:t>
        <a:bodyPr/>
        <a:lstStyle/>
        <a:p>
          <a:endParaRPr lang="en-GB"/>
        </a:p>
      </dgm:t>
    </dgm:pt>
    <dgm:pt modelId="{527D3D1C-CEBC-4A61-A693-9114A04F9260}">
      <dgm:prSet custT="1"/>
      <dgm:spPr>
        <a:noFill/>
        <a:ln>
          <a:solidFill>
            <a:srgbClr val="002060">
              <a:alpha val="90000"/>
            </a:srgbClr>
          </a:solidFill>
        </a:ln>
      </dgm:spPr>
      <dgm:t>
        <a:bodyPr/>
        <a:lstStyle/>
        <a:p>
          <a:r>
            <a:rPr lang="en-GB" sz="700" dirty="0"/>
            <a:t>E.g. </a:t>
          </a:r>
          <a:r>
            <a:rPr lang="en-GB" sz="700" i="1" dirty="0"/>
            <a:t>A mystical religious experience is where the person feels a sense of union with God these can be ineffable and noetic and  are found in all religions which emphasise personal revelations such as visions and dreams. Saint Teresa of Avila is an example of someone who received many mystical experiences; she felt that God was within her.</a:t>
          </a:r>
        </a:p>
      </dgm:t>
    </dgm:pt>
    <dgm:pt modelId="{CC3F1D01-A6E7-4C08-9C12-D63C8034F991}" type="parTrans" cxnId="{B06FC0F2-CB29-49D8-A365-C7330843EE3C}">
      <dgm:prSet/>
      <dgm:spPr/>
      <dgm:t>
        <a:bodyPr/>
        <a:lstStyle/>
        <a:p>
          <a:endParaRPr lang="en-GB"/>
        </a:p>
      </dgm:t>
    </dgm:pt>
    <dgm:pt modelId="{62FCDAA1-79BA-4858-A56B-A88649D20886}" type="sibTrans" cxnId="{B06FC0F2-CB29-49D8-A365-C7330843EE3C}">
      <dgm:prSet/>
      <dgm:spPr/>
      <dgm:t>
        <a:bodyPr/>
        <a:lstStyle/>
        <a:p>
          <a:endParaRPr lang="en-GB"/>
        </a:p>
      </dgm:t>
    </dgm:pt>
    <dgm:pt modelId="{4ECC1C2C-A1E7-4BD0-A9BC-BF61F7900EE8}">
      <dgm:prSet phldrT="[Text]" custT="1"/>
      <dgm:spPr>
        <a:noFill/>
        <a:ln>
          <a:solidFill>
            <a:srgbClr val="002060">
              <a:alpha val="90000"/>
            </a:srgbClr>
          </a:solidFill>
        </a:ln>
      </dgm:spPr>
      <dgm:t>
        <a:bodyPr/>
        <a:lstStyle/>
        <a:p>
          <a:r>
            <a:rPr lang="en-GB" sz="650" dirty="0"/>
            <a:t>E.g.  </a:t>
          </a:r>
          <a:r>
            <a:rPr lang="en-GB" sz="650" i="1" dirty="0"/>
            <a:t>This source by Dawkins clearly shows that he is against the idea that a God exists arguing that belief in God is simply attempting to fill some sort of void in our lives, and people are therefore just filling that with God. He argues that we can find meaning and purpose ourselves. Dawkins’ use of the word ‘presumption’ indicates that …..</a:t>
          </a:r>
        </a:p>
      </dgm:t>
    </dgm:pt>
    <dgm:pt modelId="{AAFC9CE5-A88D-4432-8689-F54BD7EB1CD0}" type="parTrans" cxnId="{EAB45B99-2DD9-45AE-AF96-D13F39C0083D}">
      <dgm:prSet/>
      <dgm:spPr/>
      <dgm:t>
        <a:bodyPr/>
        <a:lstStyle/>
        <a:p>
          <a:endParaRPr lang="en-GB"/>
        </a:p>
      </dgm:t>
    </dgm:pt>
    <dgm:pt modelId="{EFE90F9F-2685-4498-B4EE-A92108A885D3}" type="sibTrans" cxnId="{EAB45B99-2DD9-45AE-AF96-D13F39C0083D}">
      <dgm:prSet/>
      <dgm:spPr/>
      <dgm:t>
        <a:bodyPr/>
        <a:lstStyle/>
        <a:p>
          <a:endParaRPr lang="en-GB"/>
        </a:p>
      </dgm:t>
    </dgm:pt>
    <dgm:pt modelId="{E82DE816-B102-471F-B0B5-2FDA091FFC22}">
      <dgm:prSet phldrT="[Text]" custT="1"/>
      <dgm:spPr>
        <a:solidFill>
          <a:srgbClr val="FF0000"/>
        </a:solidFill>
        <a:ln>
          <a:solidFill>
            <a:srgbClr val="002060">
              <a:alpha val="90000"/>
            </a:srgbClr>
          </a:solidFill>
        </a:ln>
      </dgm:spPr>
      <dgm:t>
        <a:bodyPr/>
        <a:lstStyle/>
        <a:p>
          <a:r>
            <a:rPr lang="en-GB" sz="600" dirty="0"/>
            <a:t>In Evaluation you are expected to assess the validity or invalidity of the perspective as set out in the source. You should be able to explain, in depth, the strengths and weaknesses of viewpoints, provide counter arguments to viewpoints and criticisms. All points should be well supported. </a:t>
          </a:r>
        </a:p>
      </dgm:t>
    </dgm:pt>
    <dgm:pt modelId="{A6366F3D-E505-4691-8AE0-D2F63326D9FA}" type="parTrans" cxnId="{6AD9DCBF-91E2-4258-941C-D6BDD01AE199}">
      <dgm:prSet/>
      <dgm:spPr/>
      <dgm:t>
        <a:bodyPr/>
        <a:lstStyle/>
        <a:p>
          <a:endParaRPr lang="en-GB"/>
        </a:p>
      </dgm:t>
    </dgm:pt>
    <dgm:pt modelId="{19853FC4-60A7-4EEB-82EC-731BDB7E8279}" type="sibTrans" cxnId="{6AD9DCBF-91E2-4258-941C-D6BDD01AE199}">
      <dgm:prSet/>
      <dgm:spPr/>
      <dgm:t>
        <a:bodyPr/>
        <a:lstStyle/>
        <a:p>
          <a:endParaRPr lang="en-GB"/>
        </a:p>
      </dgm:t>
    </dgm:pt>
    <dgm:pt modelId="{B992B4D8-43AB-40A8-9F33-A99D8C7C1563}">
      <dgm:prSet phldrT="[Text]" custT="1"/>
      <dgm:spPr>
        <a:solidFill>
          <a:srgbClr val="FF0000"/>
        </a:solidFill>
        <a:ln>
          <a:solidFill>
            <a:srgbClr val="002060">
              <a:alpha val="90000"/>
            </a:srgbClr>
          </a:solidFill>
        </a:ln>
      </dgm:spPr>
      <dgm:t>
        <a:bodyPr/>
        <a:lstStyle/>
        <a:p>
          <a:r>
            <a:rPr lang="en-GB" sz="600" dirty="0"/>
            <a:t>E.g. </a:t>
          </a:r>
          <a:r>
            <a:rPr lang="en-GB" sz="600" i="1" dirty="0"/>
            <a:t>I agree with Dawkins to a certain extent as I think that it is delusional to believe that human beings need to believe in God in order to provide them with a reason for living. Dawkins describes belief in God as ‘infantile’, which I would agree with because there is no convincing evidence to support the existence of God. I think it is very childish to need to believe in a higher power in order to find meaning, value and purpose in life. This is similar to a child needing guidance from a parent…</a:t>
          </a:r>
        </a:p>
      </dgm:t>
    </dgm:pt>
    <dgm:pt modelId="{B316B3F0-8FA9-4B52-A574-6A0F9BCE78EF}" type="parTrans" cxnId="{7994F07C-6FBE-4F10-821E-9C2FAF16E69D}">
      <dgm:prSet/>
      <dgm:spPr/>
      <dgm:t>
        <a:bodyPr/>
        <a:lstStyle/>
        <a:p>
          <a:endParaRPr lang="en-GB"/>
        </a:p>
      </dgm:t>
    </dgm:pt>
    <dgm:pt modelId="{5AE9B38D-8CCB-455B-97EB-D2FF32C9F5AF}" type="sibTrans" cxnId="{7994F07C-6FBE-4F10-821E-9C2FAF16E69D}">
      <dgm:prSet/>
      <dgm:spPr/>
      <dgm:t>
        <a:bodyPr/>
        <a:lstStyle/>
        <a:p>
          <a:endParaRPr lang="en-GB"/>
        </a:p>
      </dgm:t>
    </dgm:pt>
    <dgm:pt modelId="{342EB4F8-B299-41DB-B9B6-22C2AD2140C8}">
      <dgm:prSet phldrT="[Text]"/>
      <dgm:spPr>
        <a:solidFill>
          <a:srgbClr val="FFFF00"/>
        </a:solidFill>
        <a:ln>
          <a:solidFill>
            <a:srgbClr val="002060">
              <a:alpha val="90000"/>
            </a:srgbClr>
          </a:solidFill>
        </a:ln>
      </dgm:spPr>
      <dgm:t>
        <a:bodyPr/>
        <a:lstStyle/>
        <a:p>
          <a:r>
            <a:rPr lang="en-GB" dirty="0"/>
            <a:t>This skill demands that in a 30 mark essay you consistently maintain a clear line of argument by ensuring that you remain focussed on the question at all times</a:t>
          </a:r>
        </a:p>
      </dgm:t>
    </dgm:pt>
    <dgm:pt modelId="{03C42B98-6533-402F-96FF-F66C4D35FECA}" type="parTrans" cxnId="{7C092E32-67E6-4F87-B744-C67E0EC14C13}">
      <dgm:prSet/>
      <dgm:spPr/>
      <dgm:t>
        <a:bodyPr/>
        <a:lstStyle/>
        <a:p>
          <a:endParaRPr lang="en-GB"/>
        </a:p>
      </dgm:t>
    </dgm:pt>
    <dgm:pt modelId="{3601034C-0F66-4ABA-A245-A4A1FE4D2A90}" type="sibTrans" cxnId="{7C092E32-67E6-4F87-B744-C67E0EC14C13}">
      <dgm:prSet/>
      <dgm:spPr/>
      <dgm:t>
        <a:bodyPr/>
        <a:lstStyle/>
        <a:p>
          <a:endParaRPr lang="en-GB"/>
        </a:p>
      </dgm:t>
    </dgm:pt>
    <dgm:pt modelId="{458AEB0C-8963-4622-AC06-F8AA5F0797AB}">
      <dgm:prSet phldrT="[Text]"/>
      <dgm:spPr>
        <a:solidFill>
          <a:srgbClr val="FFFF00"/>
        </a:solidFill>
        <a:ln>
          <a:solidFill>
            <a:srgbClr val="002060">
              <a:alpha val="90000"/>
            </a:srgbClr>
          </a:solidFill>
        </a:ln>
      </dgm:spPr>
      <dgm:t>
        <a:bodyPr/>
        <a:lstStyle/>
        <a:p>
          <a:r>
            <a:rPr lang="en-GB" dirty="0"/>
            <a:t>E.g. If your essay is analysing and evaluating the James’ definition of Religious Experience, you should refer back to his definition when comparing it to the likes of Otto and Swinburne. </a:t>
          </a:r>
        </a:p>
      </dgm:t>
    </dgm:pt>
    <dgm:pt modelId="{272B1F6E-6168-4A63-8778-BC6A0A5040E4}" type="parTrans" cxnId="{421D5528-EF22-4CA2-9338-84E80A0F5451}">
      <dgm:prSet/>
      <dgm:spPr/>
      <dgm:t>
        <a:bodyPr/>
        <a:lstStyle/>
        <a:p>
          <a:endParaRPr lang="en-US"/>
        </a:p>
      </dgm:t>
    </dgm:pt>
    <dgm:pt modelId="{675C9683-B69E-493F-941C-709541C748CB}" type="sibTrans" cxnId="{421D5528-EF22-4CA2-9338-84E80A0F5451}">
      <dgm:prSet/>
      <dgm:spPr/>
      <dgm:t>
        <a:bodyPr/>
        <a:lstStyle/>
        <a:p>
          <a:endParaRPr lang="en-US"/>
        </a:p>
      </dgm:t>
    </dgm:pt>
    <dgm:pt modelId="{275D6304-9819-4C6B-B77A-1C491CA0CD8F}" type="pres">
      <dgm:prSet presAssocID="{CC5D03DF-B55A-4D9E-9CA0-27A1C33686C4}" presName="Name0" presStyleCnt="0">
        <dgm:presLayoutVars>
          <dgm:dir/>
          <dgm:animLvl val="lvl"/>
          <dgm:resizeHandles/>
        </dgm:presLayoutVars>
      </dgm:prSet>
      <dgm:spPr/>
      <dgm:t>
        <a:bodyPr/>
        <a:lstStyle/>
        <a:p>
          <a:endParaRPr lang="en-US"/>
        </a:p>
      </dgm:t>
    </dgm:pt>
    <dgm:pt modelId="{D1DCC7D5-98EF-43C3-ABF8-C4F47B0A25CC}" type="pres">
      <dgm:prSet presAssocID="{AC97E2ED-5364-4092-8CF5-DAEE10C41702}" presName="linNode" presStyleCnt="0"/>
      <dgm:spPr/>
    </dgm:pt>
    <dgm:pt modelId="{F4630A58-6A8A-49DF-875A-59E43A854368}" type="pres">
      <dgm:prSet presAssocID="{AC97E2ED-5364-4092-8CF5-DAEE10C41702}" presName="parentShp" presStyleLbl="node1" presStyleIdx="0" presStyleCnt="5">
        <dgm:presLayoutVars>
          <dgm:bulletEnabled val="1"/>
        </dgm:presLayoutVars>
      </dgm:prSet>
      <dgm:spPr/>
      <dgm:t>
        <a:bodyPr/>
        <a:lstStyle/>
        <a:p>
          <a:endParaRPr lang="en-US"/>
        </a:p>
      </dgm:t>
    </dgm:pt>
    <dgm:pt modelId="{1077C1C1-EEFC-490D-996B-7B16FCDCA257}" type="pres">
      <dgm:prSet presAssocID="{AC97E2ED-5364-4092-8CF5-DAEE10C41702}" presName="childShp" presStyleLbl="bgAccFollowNode1" presStyleIdx="0" presStyleCnt="5" custLinFactX="39455" custLinFactNeighborX="100000" custLinFactNeighborY="-4492">
        <dgm:presLayoutVars>
          <dgm:bulletEnabled val="1"/>
        </dgm:presLayoutVars>
      </dgm:prSet>
      <dgm:spPr/>
      <dgm:t>
        <a:bodyPr/>
        <a:lstStyle/>
        <a:p>
          <a:endParaRPr lang="en-US"/>
        </a:p>
      </dgm:t>
    </dgm:pt>
    <dgm:pt modelId="{A65B24D0-2322-45E4-8211-24BE5F876D0E}" type="pres">
      <dgm:prSet presAssocID="{E2E39B47-B8E5-4827-AFAA-814B86C4AC8C}" presName="spacing" presStyleCnt="0"/>
      <dgm:spPr/>
    </dgm:pt>
    <dgm:pt modelId="{1CF51A62-77AC-4FED-8CFB-4357BA1B3134}" type="pres">
      <dgm:prSet presAssocID="{D96D4029-C895-48A1-AD5A-AA76534F3318}" presName="linNode" presStyleCnt="0"/>
      <dgm:spPr/>
    </dgm:pt>
    <dgm:pt modelId="{AAB09D7E-515A-47D5-9AE3-E2D5B7121572}" type="pres">
      <dgm:prSet presAssocID="{D96D4029-C895-48A1-AD5A-AA76534F3318}" presName="parentShp" presStyleLbl="node1" presStyleIdx="1" presStyleCnt="5">
        <dgm:presLayoutVars>
          <dgm:bulletEnabled val="1"/>
        </dgm:presLayoutVars>
      </dgm:prSet>
      <dgm:spPr/>
      <dgm:t>
        <a:bodyPr/>
        <a:lstStyle/>
        <a:p>
          <a:endParaRPr lang="en-US"/>
        </a:p>
      </dgm:t>
    </dgm:pt>
    <dgm:pt modelId="{639D0364-0A3E-4104-BE20-E96C606117AF}" type="pres">
      <dgm:prSet presAssocID="{D96D4029-C895-48A1-AD5A-AA76534F3318}" presName="childShp" presStyleLbl="bgAccFollowNode1" presStyleIdx="1" presStyleCnt="5">
        <dgm:presLayoutVars>
          <dgm:bulletEnabled val="1"/>
        </dgm:presLayoutVars>
      </dgm:prSet>
      <dgm:spPr/>
      <dgm:t>
        <a:bodyPr/>
        <a:lstStyle/>
        <a:p>
          <a:endParaRPr lang="en-US"/>
        </a:p>
      </dgm:t>
    </dgm:pt>
    <dgm:pt modelId="{EEA76A08-BAF3-44D8-9CFC-4EDF46C5156D}" type="pres">
      <dgm:prSet presAssocID="{02F2B667-1B07-445D-92FE-505F8E89283F}" presName="spacing" presStyleCnt="0"/>
      <dgm:spPr/>
    </dgm:pt>
    <dgm:pt modelId="{9B3ECB09-523B-46A7-93C7-83B0326A93C8}" type="pres">
      <dgm:prSet presAssocID="{15C08AE9-FC01-41DF-A4EB-8B7F208628A3}" presName="linNode" presStyleCnt="0"/>
      <dgm:spPr/>
    </dgm:pt>
    <dgm:pt modelId="{A1515332-F6C5-4DAA-B939-30AAD3837CCF}" type="pres">
      <dgm:prSet presAssocID="{15C08AE9-FC01-41DF-A4EB-8B7F208628A3}" presName="parentShp" presStyleLbl="node1" presStyleIdx="2" presStyleCnt="5">
        <dgm:presLayoutVars>
          <dgm:bulletEnabled val="1"/>
        </dgm:presLayoutVars>
      </dgm:prSet>
      <dgm:spPr/>
      <dgm:t>
        <a:bodyPr/>
        <a:lstStyle/>
        <a:p>
          <a:endParaRPr lang="en-US"/>
        </a:p>
      </dgm:t>
    </dgm:pt>
    <dgm:pt modelId="{BBC82BD0-383B-4D75-9581-20229B47A0BD}" type="pres">
      <dgm:prSet presAssocID="{15C08AE9-FC01-41DF-A4EB-8B7F208628A3}" presName="childShp" presStyleLbl="bgAccFollowNode1" presStyleIdx="2" presStyleCnt="5">
        <dgm:presLayoutVars>
          <dgm:bulletEnabled val="1"/>
        </dgm:presLayoutVars>
      </dgm:prSet>
      <dgm:spPr/>
      <dgm:t>
        <a:bodyPr/>
        <a:lstStyle/>
        <a:p>
          <a:endParaRPr lang="en-US"/>
        </a:p>
      </dgm:t>
    </dgm:pt>
    <dgm:pt modelId="{35663012-2721-4CAD-8983-6B2E032E88DC}" type="pres">
      <dgm:prSet presAssocID="{CF7440FE-BA32-4C17-81A8-7CDB5F097F43}" presName="spacing" presStyleCnt="0"/>
      <dgm:spPr/>
    </dgm:pt>
    <dgm:pt modelId="{DE21A442-9574-40DE-A54A-7596AAB12C89}" type="pres">
      <dgm:prSet presAssocID="{B18EC5A8-8EC8-4F67-97CE-826230772493}" presName="linNode" presStyleCnt="0"/>
      <dgm:spPr/>
    </dgm:pt>
    <dgm:pt modelId="{A9E275E9-EE60-44BA-97B1-272EE8AE6CDA}" type="pres">
      <dgm:prSet presAssocID="{B18EC5A8-8EC8-4F67-97CE-826230772493}" presName="parentShp" presStyleLbl="node1" presStyleIdx="3" presStyleCnt="5">
        <dgm:presLayoutVars>
          <dgm:bulletEnabled val="1"/>
        </dgm:presLayoutVars>
      </dgm:prSet>
      <dgm:spPr/>
      <dgm:t>
        <a:bodyPr/>
        <a:lstStyle/>
        <a:p>
          <a:endParaRPr lang="en-US"/>
        </a:p>
      </dgm:t>
    </dgm:pt>
    <dgm:pt modelId="{46358C2D-E0FB-4362-BEF6-F8B8A1152A14}" type="pres">
      <dgm:prSet presAssocID="{B18EC5A8-8EC8-4F67-97CE-826230772493}" presName="childShp" presStyleLbl="bgAccFollowNode1" presStyleIdx="3" presStyleCnt="5">
        <dgm:presLayoutVars>
          <dgm:bulletEnabled val="1"/>
        </dgm:presLayoutVars>
      </dgm:prSet>
      <dgm:spPr>
        <a:noFill/>
      </dgm:spPr>
      <dgm:t>
        <a:bodyPr/>
        <a:lstStyle/>
        <a:p>
          <a:endParaRPr lang="en-US"/>
        </a:p>
      </dgm:t>
    </dgm:pt>
    <dgm:pt modelId="{AFB1C220-95CD-4718-819D-B529CA11016E}" type="pres">
      <dgm:prSet presAssocID="{DB2AEAF5-F426-47D6-9DB9-1D21D7D6229D}" presName="spacing" presStyleCnt="0"/>
      <dgm:spPr/>
    </dgm:pt>
    <dgm:pt modelId="{5F0E74C4-41D9-4995-B6D5-767F22CCEC24}" type="pres">
      <dgm:prSet presAssocID="{451C8078-432C-4FAE-8E4A-4F815ADA9381}" presName="linNode" presStyleCnt="0"/>
      <dgm:spPr/>
    </dgm:pt>
    <dgm:pt modelId="{EC14A039-6841-45D5-ABCA-BCAC77432EFE}" type="pres">
      <dgm:prSet presAssocID="{451C8078-432C-4FAE-8E4A-4F815ADA9381}" presName="parentShp" presStyleLbl="node1" presStyleIdx="4" presStyleCnt="5">
        <dgm:presLayoutVars>
          <dgm:bulletEnabled val="1"/>
        </dgm:presLayoutVars>
      </dgm:prSet>
      <dgm:spPr/>
      <dgm:t>
        <a:bodyPr/>
        <a:lstStyle/>
        <a:p>
          <a:endParaRPr lang="en-US"/>
        </a:p>
      </dgm:t>
    </dgm:pt>
    <dgm:pt modelId="{095955FB-507E-4683-A9E1-97E7EFFAE5B8}" type="pres">
      <dgm:prSet presAssocID="{451C8078-432C-4FAE-8E4A-4F815ADA9381}" presName="childShp" presStyleLbl="bgAccFollowNode1" presStyleIdx="4" presStyleCnt="5">
        <dgm:presLayoutVars>
          <dgm:bulletEnabled val="1"/>
        </dgm:presLayoutVars>
      </dgm:prSet>
      <dgm:spPr>
        <a:noFill/>
      </dgm:spPr>
      <dgm:t>
        <a:bodyPr/>
        <a:lstStyle/>
        <a:p>
          <a:endParaRPr lang="en-US"/>
        </a:p>
      </dgm:t>
    </dgm:pt>
  </dgm:ptLst>
  <dgm:cxnLst>
    <dgm:cxn modelId="{EC20548F-703F-4FDB-910C-36352E8B26C4}" srcId="{CC5D03DF-B55A-4D9E-9CA0-27A1C33686C4}" destId="{B18EC5A8-8EC8-4F67-97CE-826230772493}" srcOrd="3" destOrd="0" parTransId="{2F7C41D8-C7A4-43F5-9526-D5A7709EEC24}" sibTransId="{DB2AEAF5-F426-47D6-9DB9-1D21D7D6229D}"/>
    <dgm:cxn modelId="{EAB45B99-2DD9-45AE-AF96-D13F39C0083D}" srcId="{15C08AE9-FC01-41DF-A4EB-8B7F208628A3}" destId="{4ECC1C2C-A1E7-4BD0-A9BC-BF61F7900EE8}" srcOrd="1" destOrd="0" parTransId="{AAFC9CE5-A88D-4432-8689-F54BD7EB1CD0}" sibTransId="{EFE90F9F-2685-4498-B4EE-A92108A885D3}"/>
    <dgm:cxn modelId="{A38A16C5-C8B3-4B9C-A847-2B91C6481F5C}" type="presOf" srcId="{15C08AE9-FC01-41DF-A4EB-8B7F208628A3}" destId="{A1515332-F6C5-4DAA-B939-30AAD3837CCF}" srcOrd="0" destOrd="0" presId="urn:microsoft.com/office/officeart/2005/8/layout/vList6"/>
    <dgm:cxn modelId="{B1873415-9076-42C1-ACF8-2824C7AE26A1}" type="presOf" srcId="{E82DE816-B102-471F-B0B5-2FDA091FFC22}" destId="{46358C2D-E0FB-4362-BEF6-F8B8A1152A14}" srcOrd="0" destOrd="0" presId="urn:microsoft.com/office/officeart/2005/8/layout/vList6"/>
    <dgm:cxn modelId="{D3F8876A-2776-4DC1-BB18-F7A705B7BAF3}" type="presOf" srcId="{CC5D03DF-B55A-4D9E-9CA0-27A1C33686C4}" destId="{275D6304-9819-4C6B-B77A-1C491CA0CD8F}" srcOrd="0" destOrd="0" presId="urn:microsoft.com/office/officeart/2005/8/layout/vList6"/>
    <dgm:cxn modelId="{8709C50C-35DF-4134-91A3-91212A7C9B79}" srcId="{AC97E2ED-5364-4092-8CF5-DAEE10C41702}" destId="{CE0B5F09-34E6-4432-898C-2C04AD1E4CAA}" srcOrd="0" destOrd="0" parTransId="{13BC1CCF-36DF-4505-922E-D47BA06E2E5B}" sibTransId="{B291827A-32D3-4FF9-A892-083C82C9E39A}"/>
    <dgm:cxn modelId="{B06FC0F2-CB29-49D8-A365-C7330843EE3C}" srcId="{D96D4029-C895-48A1-AD5A-AA76534F3318}" destId="{527D3D1C-CEBC-4A61-A693-9114A04F9260}" srcOrd="1" destOrd="0" parTransId="{CC3F1D01-A6E7-4C08-9C12-D63C8034F991}" sibTransId="{62FCDAA1-79BA-4858-A56B-A88649D20886}"/>
    <dgm:cxn modelId="{421D5528-EF22-4CA2-9338-84E80A0F5451}" srcId="{451C8078-432C-4FAE-8E4A-4F815ADA9381}" destId="{458AEB0C-8963-4622-AC06-F8AA5F0797AB}" srcOrd="1" destOrd="0" parTransId="{272B1F6E-6168-4A63-8778-BC6A0A5040E4}" sibTransId="{675C9683-B69E-493F-941C-709541C748CB}"/>
    <dgm:cxn modelId="{FB6EA2A9-96C0-4CD8-92EC-D2755A94B6E7}" type="presOf" srcId="{D96D4029-C895-48A1-AD5A-AA76534F3318}" destId="{AAB09D7E-515A-47D5-9AE3-E2D5B7121572}" srcOrd="0" destOrd="0" presId="urn:microsoft.com/office/officeart/2005/8/layout/vList6"/>
    <dgm:cxn modelId="{7994F07C-6FBE-4F10-821E-9C2FAF16E69D}" srcId="{B18EC5A8-8EC8-4F67-97CE-826230772493}" destId="{B992B4D8-43AB-40A8-9F33-A99D8C7C1563}" srcOrd="1" destOrd="0" parTransId="{B316B3F0-8FA9-4B52-A574-6A0F9BCE78EF}" sibTransId="{5AE9B38D-8CCB-455B-97EB-D2FF32C9F5AF}"/>
    <dgm:cxn modelId="{B812E140-ACCC-4AB5-8B32-77E9667A1364}" srcId="{CC5D03DF-B55A-4D9E-9CA0-27A1C33686C4}" destId="{15C08AE9-FC01-41DF-A4EB-8B7F208628A3}" srcOrd="2" destOrd="0" parTransId="{47F1F9AF-899A-4310-8608-4D3481258719}" sibTransId="{CF7440FE-BA32-4C17-81A8-7CDB5F097F43}"/>
    <dgm:cxn modelId="{7C092E32-67E6-4F87-B744-C67E0EC14C13}" srcId="{451C8078-432C-4FAE-8E4A-4F815ADA9381}" destId="{342EB4F8-B299-41DB-B9B6-22C2AD2140C8}" srcOrd="0" destOrd="0" parTransId="{03C42B98-6533-402F-96FF-F66C4D35FECA}" sibTransId="{3601034C-0F66-4ABA-A245-A4A1FE4D2A90}"/>
    <dgm:cxn modelId="{61777598-3218-4316-B148-9F38B337A0AB}" type="presOf" srcId="{4ECC1C2C-A1E7-4BD0-A9BC-BF61F7900EE8}" destId="{BBC82BD0-383B-4D75-9581-20229B47A0BD}" srcOrd="0" destOrd="1" presId="urn:microsoft.com/office/officeart/2005/8/layout/vList6"/>
    <dgm:cxn modelId="{30E242B9-C423-40FF-ACA6-4754CF0DCD26}" type="presOf" srcId="{A2E83C3C-BE5B-485E-82B2-8CB76F3A9BA0}" destId="{BBC82BD0-383B-4D75-9581-20229B47A0BD}" srcOrd="0" destOrd="0" presId="urn:microsoft.com/office/officeart/2005/8/layout/vList6"/>
    <dgm:cxn modelId="{4E7180ED-48CB-4EEA-BF2C-8155769455AB}" type="presOf" srcId="{458AEB0C-8963-4622-AC06-F8AA5F0797AB}" destId="{095955FB-507E-4683-A9E1-97E7EFFAE5B8}" srcOrd="0" destOrd="1" presId="urn:microsoft.com/office/officeart/2005/8/layout/vList6"/>
    <dgm:cxn modelId="{B35A7B3C-6B62-425A-9789-36D484FDEAF2}" type="presOf" srcId="{B992B4D8-43AB-40A8-9F33-A99D8C7C1563}" destId="{46358C2D-E0FB-4362-BEF6-F8B8A1152A14}" srcOrd="0" destOrd="1" presId="urn:microsoft.com/office/officeart/2005/8/layout/vList6"/>
    <dgm:cxn modelId="{8EDA1C11-808B-4EEC-92A5-FBBD5FC7417A}" srcId="{CC5D03DF-B55A-4D9E-9CA0-27A1C33686C4}" destId="{451C8078-432C-4FAE-8E4A-4F815ADA9381}" srcOrd="4" destOrd="0" parTransId="{DC8CE9E7-68DF-431E-A1C2-AC8D0C8E589C}" sibTransId="{1F0E26A1-DFA6-47F9-95E5-9E16EEB722C7}"/>
    <dgm:cxn modelId="{C04A0A1E-1512-4581-B094-3D87AD6FFA5D}" srcId="{CC5D03DF-B55A-4D9E-9CA0-27A1C33686C4}" destId="{AC97E2ED-5364-4092-8CF5-DAEE10C41702}" srcOrd="0" destOrd="0" parTransId="{8F4E7403-D58B-4C86-AB37-27C766E41247}" sibTransId="{E2E39B47-B8E5-4827-AFAA-814B86C4AC8C}"/>
    <dgm:cxn modelId="{F51FB946-411D-4E24-862F-5267E9BB331A}" type="presOf" srcId="{342EB4F8-B299-41DB-B9B6-22C2AD2140C8}" destId="{095955FB-507E-4683-A9E1-97E7EFFAE5B8}" srcOrd="0" destOrd="0" presId="urn:microsoft.com/office/officeart/2005/8/layout/vList6"/>
    <dgm:cxn modelId="{4162BDC6-0A2D-4A26-9214-EDF2FD1859E1}" srcId="{D96D4029-C895-48A1-AD5A-AA76534F3318}" destId="{104B5EE6-4993-40D4-98D9-30A9D093D4D1}" srcOrd="0" destOrd="0" parTransId="{86B9C549-874D-4D80-8EEC-23B73455A65F}" sibTransId="{65CEED55-E332-49BF-A3C3-13742216B2B8}"/>
    <dgm:cxn modelId="{AB8A061A-087E-4DA6-AE73-67F2D50254E9}" srcId="{AC97E2ED-5364-4092-8CF5-DAEE10C41702}" destId="{A3DA6EE5-474E-47F0-9E17-D2687909839D}" srcOrd="1" destOrd="0" parTransId="{2648C48D-90AE-43C9-B4C0-162E6ECF037F}" sibTransId="{F85692D2-1BB2-4F8A-9454-75B154CEF09E}"/>
    <dgm:cxn modelId="{0801544F-992F-4587-913D-8504D6CA009A}" type="presOf" srcId="{104B5EE6-4993-40D4-98D9-30A9D093D4D1}" destId="{639D0364-0A3E-4104-BE20-E96C606117AF}" srcOrd="0" destOrd="0" presId="urn:microsoft.com/office/officeart/2005/8/layout/vList6"/>
    <dgm:cxn modelId="{B20F021A-2838-4B27-A650-35A49198A249}" type="presOf" srcId="{AC97E2ED-5364-4092-8CF5-DAEE10C41702}" destId="{F4630A58-6A8A-49DF-875A-59E43A854368}" srcOrd="0" destOrd="0" presId="urn:microsoft.com/office/officeart/2005/8/layout/vList6"/>
    <dgm:cxn modelId="{23CCBD45-85A0-418A-BE68-F942871FE0E0}" srcId="{15C08AE9-FC01-41DF-A4EB-8B7F208628A3}" destId="{A2E83C3C-BE5B-485E-82B2-8CB76F3A9BA0}" srcOrd="0" destOrd="0" parTransId="{594DC3D2-4EEA-4E6E-A356-D09BD5833141}" sibTransId="{402BB833-B36B-4483-BDDE-269887ED5520}"/>
    <dgm:cxn modelId="{6AD9DCBF-91E2-4258-941C-D6BDD01AE199}" srcId="{B18EC5A8-8EC8-4F67-97CE-826230772493}" destId="{E82DE816-B102-471F-B0B5-2FDA091FFC22}" srcOrd="0" destOrd="0" parTransId="{A6366F3D-E505-4691-8AE0-D2F63326D9FA}" sibTransId="{19853FC4-60A7-4EEB-82EC-731BDB7E8279}"/>
    <dgm:cxn modelId="{752F32CB-9104-4011-924C-3C2A62047D5C}" type="presOf" srcId="{A3DA6EE5-474E-47F0-9E17-D2687909839D}" destId="{1077C1C1-EEFC-490D-996B-7B16FCDCA257}" srcOrd="0" destOrd="1" presId="urn:microsoft.com/office/officeart/2005/8/layout/vList6"/>
    <dgm:cxn modelId="{49AADF3D-1E65-44D9-84D6-F103C01AF226}" srcId="{AC97E2ED-5364-4092-8CF5-DAEE10C41702}" destId="{D60898E8-26F2-4372-96DD-5AAF843A68D1}" srcOrd="2" destOrd="0" parTransId="{A4AA0EC1-F250-473C-8D52-61D7B9C24E9F}" sibTransId="{24E0F50A-C4CA-443A-A421-9157A5923DEE}"/>
    <dgm:cxn modelId="{13FE597A-83E5-405F-BEE7-36C39FD251D8}" type="presOf" srcId="{451C8078-432C-4FAE-8E4A-4F815ADA9381}" destId="{EC14A039-6841-45D5-ABCA-BCAC77432EFE}" srcOrd="0" destOrd="0" presId="urn:microsoft.com/office/officeart/2005/8/layout/vList6"/>
    <dgm:cxn modelId="{1BD74237-9594-4FEC-83E2-615AA98FC004}" srcId="{CC5D03DF-B55A-4D9E-9CA0-27A1C33686C4}" destId="{D96D4029-C895-48A1-AD5A-AA76534F3318}" srcOrd="1" destOrd="0" parTransId="{C52BFB28-3805-456B-9F49-FE7F155B7156}" sibTransId="{02F2B667-1B07-445D-92FE-505F8E89283F}"/>
    <dgm:cxn modelId="{7A0E59C3-32CB-48E4-A4F3-F7D27B3EA0C6}" type="presOf" srcId="{D60898E8-26F2-4372-96DD-5AAF843A68D1}" destId="{1077C1C1-EEFC-490D-996B-7B16FCDCA257}" srcOrd="0" destOrd="2" presId="urn:microsoft.com/office/officeart/2005/8/layout/vList6"/>
    <dgm:cxn modelId="{AED606DE-C0CD-482F-8994-4B983175D904}" type="presOf" srcId="{CE0B5F09-34E6-4432-898C-2C04AD1E4CAA}" destId="{1077C1C1-EEFC-490D-996B-7B16FCDCA257}" srcOrd="0" destOrd="0" presId="urn:microsoft.com/office/officeart/2005/8/layout/vList6"/>
    <dgm:cxn modelId="{5AA4B9F6-3CED-498E-AF50-1BA5228DB078}" type="presOf" srcId="{527D3D1C-CEBC-4A61-A693-9114A04F9260}" destId="{639D0364-0A3E-4104-BE20-E96C606117AF}" srcOrd="0" destOrd="1" presId="urn:microsoft.com/office/officeart/2005/8/layout/vList6"/>
    <dgm:cxn modelId="{8301945C-AE50-4B9D-AF45-0BAD4D349443}" type="presOf" srcId="{B18EC5A8-8EC8-4F67-97CE-826230772493}" destId="{A9E275E9-EE60-44BA-97B1-272EE8AE6CDA}" srcOrd="0" destOrd="0" presId="urn:microsoft.com/office/officeart/2005/8/layout/vList6"/>
    <dgm:cxn modelId="{0F8FF6CB-9148-46D8-B399-F020BEEA6C47}" type="presParOf" srcId="{275D6304-9819-4C6B-B77A-1C491CA0CD8F}" destId="{D1DCC7D5-98EF-43C3-ABF8-C4F47B0A25CC}" srcOrd="0" destOrd="0" presId="urn:microsoft.com/office/officeart/2005/8/layout/vList6"/>
    <dgm:cxn modelId="{5921ADE0-5D07-4382-8B53-2BAA1BDEF704}" type="presParOf" srcId="{D1DCC7D5-98EF-43C3-ABF8-C4F47B0A25CC}" destId="{F4630A58-6A8A-49DF-875A-59E43A854368}" srcOrd="0" destOrd="0" presId="urn:microsoft.com/office/officeart/2005/8/layout/vList6"/>
    <dgm:cxn modelId="{E3F269AF-4F5D-423C-8682-ABF2423174C6}" type="presParOf" srcId="{D1DCC7D5-98EF-43C3-ABF8-C4F47B0A25CC}" destId="{1077C1C1-EEFC-490D-996B-7B16FCDCA257}" srcOrd="1" destOrd="0" presId="urn:microsoft.com/office/officeart/2005/8/layout/vList6"/>
    <dgm:cxn modelId="{457B6BF8-65D2-4CBC-B3CF-90499E2A2375}" type="presParOf" srcId="{275D6304-9819-4C6B-B77A-1C491CA0CD8F}" destId="{A65B24D0-2322-45E4-8211-24BE5F876D0E}" srcOrd="1" destOrd="0" presId="urn:microsoft.com/office/officeart/2005/8/layout/vList6"/>
    <dgm:cxn modelId="{A158538D-6B61-4DA8-B168-69A371741C32}" type="presParOf" srcId="{275D6304-9819-4C6B-B77A-1C491CA0CD8F}" destId="{1CF51A62-77AC-4FED-8CFB-4357BA1B3134}" srcOrd="2" destOrd="0" presId="urn:microsoft.com/office/officeart/2005/8/layout/vList6"/>
    <dgm:cxn modelId="{B44B8D70-BEAB-4DCF-9E7F-7D7BFD4BB324}" type="presParOf" srcId="{1CF51A62-77AC-4FED-8CFB-4357BA1B3134}" destId="{AAB09D7E-515A-47D5-9AE3-E2D5B7121572}" srcOrd="0" destOrd="0" presId="urn:microsoft.com/office/officeart/2005/8/layout/vList6"/>
    <dgm:cxn modelId="{8BF43229-6614-42A9-935B-96D7BD055E37}" type="presParOf" srcId="{1CF51A62-77AC-4FED-8CFB-4357BA1B3134}" destId="{639D0364-0A3E-4104-BE20-E96C606117AF}" srcOrd="1" destOrd="0" presId="urn:microsoft.com/office/officeart/2005/8/layout/vList6"/>
    <dgm:cxn modelId="{52F250E3-40BC-4025-AB0D-7720EF525DCF}" type="presParOf" srcId="{275D6304-9819-4C6B-B77A-1C491CA0CD8F}" destId="{EEA76A08-BAF3-44D8-9CFC-4EDF46C5156D}" srcOrd="3" destOrd="0" presId="urn:microsoft.com/office/officeart/2005/8/layout/vList6"/>
    <dgm:cxn modelId="{51E304F7-E8CC-46A8-87B1-71A6B27031D1}" type="presParOf" srcId="{275D6304-9819-4C6B-B77A-1C491CA0CD8F}" destId="{9B3ECB09-523B-46A7-93C7-83B0326A93C8}" srcOrd="4" destOrd="0" presId="urn:microsoft.com/office/officeart/2005/8/layout/vList6"/>
    <dgm:cxn modelId="{C9871CC4-D6CC-48BD-BB0E-A8605906196B}" type="presParOf" srcId="{9B3ECB09-523B-46A7-93C7-83B0326A93C8}" destId="{A1515332-F6C5-4DAA-B939-30AAD3837CCF}" srcOrd="0" destOrd="0" presId="urn:microsoft.com/office/officeart/2005/8/layout/vList6"/>
    <dgm:cxn modelId="{4AC791FB-F09A-471F-B5EB-FE8509FF2EDA}" type="presParOf" srcId="{9B3ECB09-523B-46A7-93C7-83B0326A93C8}" destId="{BBC82BD0-383B-4D75-9581-20229B47A0BD}" srcOrd="1" destOrd="0" presId="urn:microsoft.com/office/officeart/2005/8/layout/vList6"/>
    <dgm:cxn modelId="{FC4E614A-4C18-44E7-AA03-FB5C65F0B156}" type="presParOf" srcId="{275D6304-9819-4C6B-B77A-1C491CA0CD8F}" destId="{35663012-2721-4CAD-8983-6B2E032E88DC}" srcOrd="5" destOrd="0" presId="urn:microsoft.com/office/officeart/2005/8/layout/vList6"/>
    <dgm:cxn modelId="{05971D34-FBA9-4F73-8D27-A4EBC4828312}" type="presParOf" srcId="{275D6304-9819-4C6B-B77A-1C491CA0CD8F}" destId="{DE21A442-9574-40DE-A54A-7596AAB12C89}" srcOrd="6" destOrd="0" presId="urn:microsoft.com/office/officeart/2005/8/layout/vList6"/>
    <dgm:cxn modelId="{61A848C4-5728-4064-9AB5-8F7F8DFA0E10}" type="presParOf" srcId="{DE21A442-9574-40DE-A54A-7596AAB12C89}" destId="{A9E275E9-EE60-44BA-97B1-272EE8AE6CDA}" srcOrd="0" destOrd="0" presId="urn:microsoft.com/office/officeart/2005/8/layout/vList6"/>
    <dgm:cxn modelId="{01F1FF16-4363-4115-B24F-6B77FFDBB75D}" type="presParOf" srcId="{DE21A442-9574-40DE-A54A-7596AAB12C89}" destId="{46358C2D-E0FB-4362-BEF6-F8B8A1152A14}" srcOrd="1" destOrd="0" presId="urn:microsoft.com/office/officeart/2005/8/layout/vList6"/>
    <dgm:cxn modelId="{9191AADA-7AA2-4C9A-92C4-C828BDF7E752}" type="presParOf" srcId="{275D6304-9819-4C6B-B77A-1C491CA0CD8F}" destId="{AFB1C220-95CD-4718-819D-B529CA11016E}" srcOrd="7" destOrd="0" presId="urn:microsoft.com/office/officeart/2005/8/layout/vList6"/>
    <dgm:cxn modelId="{7294003F-E4C8-4AC3-A859-55B77ECD029A}" type="presParOf" srcId="{275D6304-9819-4C6B-B77A-1C491CA0CD8F}" destId="{5F0E74C4-41D9-4995-B6D5-767F22CCEC24}" srcOrd="8" destOrd="0" presId="urn:microsoft.com/office/officeart/2005/8/layout/vList6"/>
    <dgm:cxn modelId="{C0D94594-4B5B-4A15-9D08-FFD74D6F173F}" type="presParOf" srcId="{5F0E74C4-41D9-4995-B6D5-767F22CCEC24}" destId="{EC14A039-6841-45D5-ABCA-BCAC77432EFE}" srcOrd="0" destOrd="0" presId="urn:microsoft.com/office/officeart/2005/8/layout/vList6"/>
    <dgm:cxn modelId="{05DC22B2-191F-4102-AA5A-D9C230B92C81}" type="presParOf" srcId="{5F0E74C4-41D9-4995-B6D5-767F22CCEC24}" destId="{095955FB-507E-4683-A9E1-97E7EFFAE5B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D03DF-B55A-4D9E-9CA0-27A1C33686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AC97E2ED-5364-4092-8CF5-DAEE10C41702}">
      <dgm:prSet phldrT="[Text]"/>
      <dgm:spPr>
        <a:solidFill>
          <a:srgbClr val="7030A0"/>
        </a:solidFill>
      </dgm:spPr>
      <dgm:t>
        <a:bodyPr/>
        <a:lstStyle/>
        <a:p>
          <a:r>
            <a:rPr lang="en-GB" dirty="0"/>
            <a:t>What Skills?</a:t>
          </a:r>
        </a:p>
      </dgm:t>
    </dgm:pt>
    <dgm:pt modelId="{8F4E7403-D58B-4C86-AB37-27C766E41247}" type="parTrans" cxnId="{C04A0A1E-1512-4581-B094-3D87AD6FFA5D}">
      <dgm:prSet/>
      <dgm:spPr/>
      <dgm:t>
        <a:bodyPr/>
        <a:lstStyle/>
        <a:p>
          <a:endParaRPr lang="en-GB"/>
        </a:p>
      </dgm:t>
    </dgm:pt>
    <dgm:pt modelId="{E2E39B47-B8E5-4827-AFAA-814B86C4AC8C}" type="sibTrans" cxnId="{C04A0A1E-1512-4581-B094-3D87AD6FFA5D}">
      <dgm:prSet/>
      <dgm:spPr/>
      <dgm:t>
        <a:bodyPr/>
        <a:lstStyle/>
        <a:p>
          <a:endParaRPr lang="en-GB"/>
        </a:p>
      </dgm:t>
    </dgm:pt>
    <dgm:pt modelId="{CE0B5F09-34E6-4432-898C-2C04AD1E4CAA}">
      <dgm:prSet phldrT="[Text]" custT="1"/>
      <dgm:spPr>
        <a:noFill/>
        <a:ln>
          <a:solidFill>
            <a:srgbClr val="002060">
              <a:alpha val="90000"/>
            </a:srgbClr>
          </a:solidFill>
        </a:ln>
      </dgm:spPr>
      <dgm:t>
        <a:bodyPr/>
        <a:lstStyle/>
        <a:p>
          <a:r>
            <a:rPr lang="en-GB" sz="2400" dirty="0"/>
            <a:t>What is it?</a:t>
          </a:r>
        </a:p>
      </dgm:t>
    </dgm:pt>
    <dgm:pt modelId="{13BC1CCF-36DF-4505-922E-D47BA06E2E5B}" type="parTrans" cxnId="{8709C50C-35DF-4134-91A3-91212A7C9B79}">
      <dgm:prSet/>
      <dgm:spPr/>
      <dgm:t>
        <a:bodyPr/>
        <a:lstStyle/>
        <a:p>
          <a:endParaRPr lang="en-GB"/>
        </a:p>
      </dgm:t>
    </dgm:pt>
    <dgm:pt modelId="{B291827A-32D3-4FF9-A892-083C82C9E39A}" type="sibTrans" cxnId="{8709C50C-35DF-4134-91A3-91212A7C9B79}">
      <dgm:prSet/>
      <dgm:spPr/>
      <dgm:t>
        <a:bodyPr/>
        <a:lstStyle/>
        <a:p>
          <a:endParaRPr lang="en-GB"/>
        </a:p>
      </dgm:t>
    </dgm:pt>
    <dgm:pt modelId="{D96D4029-C895-48A1-AD5A-AA76534F3318}">
      <dgm:prSet phldrT="[Text]"/>
      <dgm:spPr>
        <a:solidFill>
          <a:srgbClr val="00B050"/>
        </a:solidFill>
      </dgm:spPr>
      <dgm:t>
        <a:bodyPr/>
        <a:lstStyle/>
        <a:p>
          <a:r>
            <a:rPr lang="en-GB" dirty="0"/>
            <a:t>Knowledge</a:t>
          </a:r>
        </a:p>
      </dgm:t>
    </dgm:pt>
    <dgm:pt modelId="{C52BFB28-3805-456B-9F49-FE7F155B7156}" type="parTrans" cxnId="{1BD74237-9594-4FEC-83E2-615AA98FC004}">
      <dgm:prSet/>
      <dgm:spPr/>
      <dgm:t>
        <a:bodyPr/>
        <a:lstStyle/>
        <a:p>
          <a:endParaRPr lang="en-GB"/>
        </a:p>
      </dgm:t>
    </dgm:pt>
    <dgm:pt modelId="{02F2B667-1B07-445D-92FE-505F8E89283F}" type="sibTrans" cxnId="{1BD74237-9594-4FEC-83E2-615AA98FC004}">
      <dgm:prSet/>
      <dgm:spPr/>
      <dgm:t>
        <a:bodyPr/>
        <a:lstStyle/>
        <a:p>
          <a:endParaRPr lang="en-GB"/>
        </a:p>
      </dgm:t>
    </dgm:pt>
    <dgm:pt modelId="{15C08AE9-FC01-41DF-A4EB-8B7F208628A3}">
      <dgm:prSet phldrT="[Text]"/>
      <dgm:spPr>
        <a:solidFill>
          <a:srgbClr val="00B0F0"/>
        </a:solidFill>
      </dgm:spPr>
      <dgm:t>
        <a:bodyPr/>
        <a:lstStyle/>
        <a:p>
          <a:r>
            <a:rPr lang="en-GB" dirty="0"/>
            <a:t>Analysis</a:t>
          </a:r>
        </a:p>
      </dgm:t>
    </dgm:pt>
    <dgm:pt modelId="{47F1F9AF-899A-4310-8608-4D3481258719}" type="parTrans" cxnId="{B812E140-ACCC-4AB5-8B32-77E9667A1364}">
      <dgm:prSet/>
      <dgm:spPr/>
      <dgm:t>
        <a:bodyPr/>
        <a:lstStyle/>
        <a:p>
          <a:endParaRPr lang="en-GB"/>
        </a:p>
      </dgm:t>
    </dgm:pt>
    <dgm:pt modelId="{CF7440FE-BA32-4C17-81A8-7CDB5F097F43}" type="sibTrans" cxnId="{B812E140-ACCC-4AB5-8B32-77E9667A1364}">
      <dgm:prSet/>
      <dgm:spPr/>
      <dgm:t>
        <a:bodyPr/>
        <a:lstStyle/>
        <a:p>
          <a:endParaRPr lang="en-GB"/>
        </a:p>
      </dgm:t>
    </dgm:pt>
    <dgm:pt modelId="{A2E83C3C-BE5B-485E-82B2-8CB76F3A9BA0}">
      <dgm:prSet phldrT="[Text]" custT="1"/>
      <dgm:spPr>
        <a:noFill/>
        <a:ln>
          <a:solidFill>
            <a:srgbClr val="002060">
              <a:alpha val="90000"/>
            </a:srgbClr>
          </a:solidFill>
        </a:ln>
      </dgm:spPr>
      <dgm:t>
        <a:bodyPr/>
        <a:lstStyle/>
        <a:p>
          <a:r>
            <a:rPr lang="en-GB" sz="800" dirty="0" smtClean="0"/>
            <a:t>Analysis marks are awarded to any relevant, accurate and developed points which show an impact/consequence/development of quotes etc. </a:t>
          </a:r>
          <a:endParaRPr lang="en-GB" sz="800" dirty="0"/>
        </a:p>
      </dgm:t>
    </dgm:pt>
    <dgm:pt modelId="{594DC3D2-4EEA-4E6E-A356-D09BD5833141}" type="parTrans" cxnId="{23CCBD45-85A0-418A-BE68-F942871FE0E0}">
      <dgm:prSet/>
      <dgm:spPr/>
      <dgm:t>
        <a:bodyPr/>
        <a:lstStyle/>
        <a:p>
          <a:endParaRPr lang="en-GB"/>
        </a:p>
      </dgm:t>
    </dgm:pt>
    <dgm:pt modelId="{402BB833-B36B-4483-BDDE-269887ED5520}" type="sibTrans" cxnId="{23CCBD45-85A0-418A-BE68-F942871FE0E0}">
      <dgm:prSet/>
      <dgm:spPr/>
      <dgm:t>
        <a:bodyPr/>
        <a:lstStyle/>
        <a:p>
          <a:endParaRPr lang="en-GB"/>
        </a:p>
      </dgm:t>
    </dgm:pt>
    <dgm:pt modelId="{13E1D850-99F9-48C5-A324-BF724DFF21BE}">
      <dgm:prSet phldrT="[Text]" custT="1"/>
      <dgm:spPr>
        <a:noFill/>
        <a:ln>
          <a:solidFill>
            <a:srgbClr val="002060">
              <a:alpha val="90000"/>
            </a:srgbClr>
          </a:solidFill>
        </a:ln>
      </dgm:spPr>
      <dgm:t>
        <a:bodyPr/>
        <a:lstStyle/>
        <a:p>
          <a:r>
            <a:rPr lang="en-US" sz="800" b="0" i="1" dirty="0" smtClean="0"/>
            <a:t>E.g. Descartes believes that The Cogito can be considered certain knowledge as i</a:t>
          </a:r>
          <a:r>
            <a:rPr lang="en-US" sz="800" i="1" dirty="0" smtClean="0"/>
            <a:t>t is a “self-authenticating” statement. This means that by even contemplating it we affirm its truth. It would also involve us in a logical contradiction if we tried to deny it – you can’t say truthfully that you don’t exist.</a:t>
          </a:r>
          <a:endParaRPr lang="en-GB" sz="800" b="0" i="1" dirty="0"/>
        </a:p>
      </dgm:t>
    </dgm:pt>
    <dgm:pt modelId="{79E18181-2850-4AFE-87D1-3F0C24C0F736}" type="parTrans" cxnId="{EAD57140-2AA0-4A42-8027-F34895699891}">
      <dgm:prSet/>
      <dgm:spPr/>
      <dgm:t>
        <a:bodyPr/>
        <a:lstStyle/>
        <a:p>
          <a:endParaRPr lang="en-GB"/>
        </a:p>
      </dgm:t>
    </dgm:pt>
    <dgm:pt modelId="{6948EDC1-C930-4E0B-8904-54928628A824}" type="sibTrans" cxnId="{EAD57140-2AA0-4A42-8027-F34895699891}">
      <dgm:prSet/>
      <dgm:spPr/>
      <dgm:t>
        <a:bodyPr/>
        <a:lstStyle/>
        <a:p>
          <a:endParaRPr lang="en-GB"/>
        </a:p>
      </dgm:t>
    </dgm:pt>
    <dgm:pt modelId="{B18EC5A8-8EC8-4F67-97CE-826230772493}">
      <dgm:prSet phldrT="[Text]"/>
      <dgm:spPr>
        <a:solidFill>
          <a:srgbClr val="FF0000"/>
        </a:solidFill>
      </dgm:spPr>
      <dgm:t>
        <a:bodyPr/>
        <a:lstStyle/>
        <a:p>
          <a:r>
            <a:rPr lang="en-GB" dirty="0"/>
            <a:t>Evaluation</a:t>
          </a:r>
        </a:p>
      </dgm:t>
    </dgm:pt>
    <dgm:pt modelId="{2F7C41D8-C7A4-43F5-9526-D5A7709EEC24}" type="parTrans" cxnId="{EC20548F-703F-4FDB-910C-36352E8B26C4}">
      <dgm:prSet/>
      <dgm:spPr/>
      <dgm:t>
        <a:bodyPr/>
        <a:lstStyle/>
        <a:p>
          <a:endParaRPr lang="en-GB"/>
        </a:p>
      </dgm:t>
    </dgm:pt>
    <dgm:pt modelId="{DB2AEAF5-F426-47D6-9DB9-1D21D7D6229D}" type="sibTrans" cxnId="{EC20548F-703F-4FDB-910C-36352E8B26C4}">
      <dgm:prSet/>
      <dgm:spPr/>
      <dgm:t>
        <a:bodyPr/>
        <a:lstStyle/>
        <a:p>
          <a:endParaRPr lang="en-GB"/>
        </a:p>
      </dgm:t>
    </dgm:pt>
    <dgm:pt modelId="{D60898E8-26F2-4372-96DD-5AAF843A68D1}">
      <dgm:prSet/>
      <dgm:spPr>
        <a:noFill/>
        <a:ln>
          <a:solidFill>
            <a:srgbClr val="002060">
              <a:alpha val="90000"/>
            </a:srgbClr>
          </a:solidFill>
        </a:ln>
      </dgm:spPr>
      <dgm:t>
        <a:bodyPr/>
        <a:lstStyle/>
        <a:p>
          <a:endParaRPr lang="en-GB" sz="2000" dirty="0"/>
        </a:p>
      </dgm:t>
    </dgm:pt>
    <dgm:pt modelId="{A4AA0EC1-F250-473C-8D52-61D7B9C24E9F}" type="parTrans" cxnId="{49AADF3D-1E65-44D9-84D6-F103C01AF226}">
      <dgm:prSet/>
      <dgm:spPr/>
      <dgm:t>
        <a:bodyPr/>
        <a:lstStyle/>
        <a:p>
          <a:endParaRPr lang="en-GB"/>
        </a:p>
      </dgm:t>
    </dgm:pt>
    <dgm:pt modelId="{24E0F50A-C4CA-443A-A421-9157A5923DEE}" type="sibTrans" cxnId="{49AADF3D-1E65-44D9-84D6-F103C01AF226}">
      <dgm:prSet/>
      <dgm:spPr/>
      <dgm:t>
        <a:bodyPr/>
        <a:lstStyle/>
        <a:p>
          <a:endParaRPr lang="en-GB"/>
        </a:p>
      </dgm:t>
    </dgm:pt>
    <dgm:pt modelId="{A3DA6EE5-474E-47F0-9E17-D2687909839D}">
      <dgm:prSet phldrT="[Text]" custT="1"/>
      <dgm:spPr>
        <a:noFill/>
        <a:ln>
          <a:solidFill>
            <a:srgbClr val="002060">
              <a:alpha val="90000"/>
            </a:srgbClr>
          </a:solidFill>
        </a:ln>
      </dgm:spPr>
      <dgm:t>
        <a:bodyPr/>
        <a:lstStyle/>
        <a:p>
          <a:r>
            <a:rPr lang="en-GB" sz="2400" dirty="0"/>
            <a:t>Example</a:t>
          </a:r>
        </a:p>
      </dgm:t>
    </dgm:pt>
    <dgm:pt modelId="{2648C48D-90AE-43C9-B4C0-162E6ECF037F}" type="parTrans" cxnId="{AB8A061A-087E-4DA6-AE73-67F2D50254E9}">
      <dgm:prSet/>
      <dgm:spPr/>
      <dgm:t>
        <a:bodyPr/>
        <a:lstStyle/>
        <a:p>
          <a:endParaRPr lang="en-GB"/>
        </a:p>
      </dgm:t>
    </dgm:pt>
    <dgm:pt modelId="{F85692D2-1BB2-4F8A-9454-75B154CEF09E}" type="sibTrans" cxnId="{AB8A061A-087E-4DA6-AE73-67F2D50254E9}">
      <dgm:prSet/>
      <dgm:spPr/>
      <dgm:t>
        <a:bodyPr/>
        <a:lstStyle/>
        <a:p>
          <a:endParaRPr lang="en-GB"/>
        </a:p>
      </dgm:t>
    </dgm:pt>
    <dgm:pt modelId="{104B5EE6-4993-40D4-98D9-30A9D093D4D1}">
      <dgm:prSet custT="1"/>
      <dgm:spPr>
        <a:noFill/>
        <a:ln>
          <a:solidFill>
            <a:srgbClr val="002060">
              <a:alpha val="90000"/>
            </a:srgbClr>
          </a:solidFill>
        </a:ln>
      </dgm:spPr>
      <dgm:t>
        <a:bodyPr/>
        <a:lstStyle/>
        <a:p>
          <a:r>
            <a:rPr lang="en-GB" sz="1000" dirty="0" smtClean="0"/>
            <a:t>A Knowledge mark is given for a point which is </a:t>
          </a:r>
          <a:r>
            <a:rPr lang="en-GB" sz="1000" b="1" dirty="0" smtClean="0"/>
            <a:t>relevant</a:t>
          </a:r>
          <a:r>
            <a:rPr lang="en-GB" sz="1000" dirty="0" smtClean="0"/>
            <a:t> to the question, is </a:t>
          </a:r>
          <a:r>
            <a:rPr lang="en-GB" sz="1000" b="1" dirty="0" smtClean="0"/>
            <a:t>accurate</a:t>
          </a:r>
          <a:r>
            <a:rPr lang="en-GB" sz="1000" dirty="0" smtClean="0"/>
            <a:t> and it is </a:t>
          </a:r>
          <a:r>
            <a:rPr lang="en-GB" sz="1000" b="1" dirty="0" smtClean="0"/>
            <a:t>developed</a:t>
          </a:r>
          <a:r>
            <a:rPr lang="en-GB" sz="1000" dirty="0" smtClean="0"/>
            <a:t>. </a:t>
          </a:r>
          <a:endParaRPr lang="en-GB" sz="1000" dirty="0"/>
        </a:p>
      </dgm:t>
    </dgm:pt>
    <dgm:pt modelId="{86B9C549-874D-4D80-8EEC-23B73455A65F}" type="parTrans" cxnId="{4162BDC6-0A2D-4A26-9214-EDF2FD1859E1}">
      <dgm:prSet/>
      <dgm:spPr/>
      <dgm:t>
        <a:bodyPr/>
        <a:lstStyle/>
        <a:p>
          <a:endParaRPr lang="en-GB"/>
        </a:p>
      </dgm:t>
    </dgm:pt>
    <dgm:pt modelId="{65CEED55-E332-49BF-A3C3-13742216B2B8}" type="sibTrans" cxnId="{4162BDC6-0A2D-4A26-9214-EDF2FD1859E1}">
      <dgm:prSet/>
      <dgm:spPr/>
      <dgm:t>
        <a:bodyPr/>
        <a:lstStyle/>
        <a:p>
          <a:endParaRPr lang="en-GB"/>
        </a:p>
      </dgm:t>
    </dgm:pt>
    <dgm:pt modelId="{27D94412-6EEE-4681-ABF2-F1CA2188CF1D}">
      <dgm:prSet/>
      <dgm:spPr>
        <a:noFill/>
        <a:ln>
          <a:solidFill>
            <a:srgbClr val="002060">
              <a:alpha val="90000"/>
            </a:srgbClr>
          </a:solidFill>
        </a:ln>
      </dgm:spPr>
      <dgm:t>
        <a:bodyPr/>
        <a:lstStyle/>
        <a:p>
          <a:endParaRPr lang="en-GB" sz="600" dirty="0"/>
        </a:p>
      </dgm:t>
    </dgm:pt>
    <dgm:pt modelId="{F3136DDE-B2BB-4523-9600-6330E4EA3FD9}" type="parTrans" cxnId="{F6A84468-1F96-465B-9D4B-4BC65A571684}">
      <dgm:prSet/>
      <dgm:spPr/>
      <dgm:t>
        <a:bodyPr/>
        <a:lstStyle/>
        <a:p>
          <a:endParaRPr lang="en-GB"/>
        </a:p>
      </dgm:t>
    </dgm:pt>
    <dgm:pt modelId="{D645E84D-4793-466B-ABB2-8A666689FC02}" type="sibTrans" cxnId="{F6A84468-1F96-465B-9D4B-4BC65A571684}">
      <dgm:prSet/>
      <dgm:spPr/>
      <dgm:t>
        <a:bodyPr/>
        <a:lstStyle/>
        <a:p>
          <a:endParaRPr lang="en-GB"/>
        </a:p>
      </dgm:t>
    </dgm:pt>
    <dgm:pt modelId="{660890E9-CBA7-43AC-8482-F5110C1654AE}">
      <dgm:prSet custT="1"/>
      <dgm:spPr>
        <a:noFill/>
        <a:ln>
          <a:solidFill>
            <a:srgbClr val="002060">
              <a:alpha val="90000"/>
            </a:srgbClr>
          </a:solidFill>
        </a:ln>
      </dgm:spPr>
      <dgm:t>
        <a:bodyPr/>
        <a:lstStyle/>
        <a:p>
          <a:r>
            <a:rPr lang="en-GB" sz="1000" b="0" i="1" dirty="0" smtClean="0"/>
            <a:t>E.g. Descartes’ aim was to find a piece of certain knowledge that could survive all sceptical doubt. In his second meditation, </a:t>
          </a:r>
          <a:r>
            <a:rPr lang="en-GB" sz="1000" i="1" dirty="0" smtClean="0"/>
            <a:t>Descartes believed he found this piece of knowledge in The Cogito – the statement ‘I am: I exist’. </a:t>
          </a:r>
          <a:endParaRPr lang="en-GB" sz="1000" b="0" i="1" dirty="0"/>
        </a:p>
      </dgm:t>
    </dgm:pt>
    <dgm:pt modelId="{76E8E7F3-E9B2-40D6-ABB9-734F8A5C6322}" type="parTrans" cxnId="{26787CB3-9DCD-4ED7-99CC-5FB0950FFA2A}">
      <dgm:prSet/>
      <dgm:spPr/>
      <dgm:t>
        <a:bodyPr/>
        <a:lstStyle/>
        <a:p>
          <a:endParaRPr lang="en-US"/>
        </a:p>
      </dgm:t>
    </dgm:pt>
    <dgm:pt modelId="{6EEC1154-5D62-413D-88A1-5DDC0EFCAEA2}" type="sibTrans" cxnId="{26787CB3-9DCD-4ED7-99CC-5FB0950FFA2A}">
      <dgm:prSet/>
      <dgm:spPr/>
      <dgm:t>
        <a:bodyPr/>
        <a:lstStyle/>
        <a:p>
          <a:endParaRPr lang="en-US"/>
        </a:p>
      </dgm:t>
    </dgm:pt>
    <dgm:pt modelId="{A1E49265-3931-462C-ADA9-71B3CF15EF63}">
      <dgm:prSet custT="1"/>
      <dgm:spPr/>
      <dgm:t>
        <a:bodyPr/>
        <a:lstStyle/>
        <a:p>
          <a:r>
            <a:rPr lang="en-GB" sz="600" dirty="0" smtClean="0"/>
            <a:t>Evaluation marks are awarded when you make a judgement that is relevant to the question, is accurate and detailed.  You can do this by pointing out positive or negative aspects of a view/source, strengths and weakness or explaining whether something is relevant or significant.</a:t>
          </a:r>
          <a:endParaRPr lang="en-GB" sz="600" dirty="0"/>
        </a:p>
      </dgm:t>
    </dgm:pt>
    <dgm:pt modelId="{1A59830C-A488-44BE-B54A-61AA9487161E}" type="parTrans" cxnId="{AD8EF667-F2B1-4C19-9583-BBEFCAC64E31}">
      <dgm:prSet/>
      <dgm:spPr/>
      <dgm:t>
        <a:bodyPr/>
        <a:lstStyle/>
        <a:p>
          <a:endParaRPr lang="en-US"/>
        </a:p>
      </dgm:t>
    </dgm:pt>
    <dgm:pt modelId="{4471719B-678B-4955-A9EA-1ED6402C7ED3}" type="sibTrans" cxnId="{AD8EF667-F2B1-4C19-9583-BBEFCAC64E31}">
      <dgm:prSet/>
      <dgm:spPr/>
      <dgm:t>
        <a:bodyPr/>
        <a:lstStyle/>
        <a:p>
          <a:endParaRPr lang="en-US"/>
        </a:p>
      </dgm:t>
    </dgm:pt>
    <dgm:pt modelId="{0C205A25-4912-4099-AC06-CC32B281E3BB}">
      <dgm:prSet custT="1"/>
      <dgm:spPr/>
      <dgm:t>
        <a:bodyPr/>
        <a:lstStyle/>
        <a:p>
          <a:r>
            <a:rPr lang="en-GB" sz="600" i="1" dirty="0" smtClean="0"/>
            <a:t>E.g.</a:t>
          </a:r>
          <a:r>
            <a:rPr lang="en-US" sz="600" i="1" dirty="0" smtClean="0">
              <a:cs typeface="Calibri"/>
            </a:rPr>
            <a:t> However, I believe that Descartes does not use the same rigorous doubt that he has employed previously when arriving at The Cogito. Descartes had raised the idea previously that there could be a malicious demon who aims to deceive us, meaning we cannot trust anything we know. Descartes believes that he must exist in order to be deceived but does not consider the possibility that the evil deceiver has warped his understanding of what it means to exist. </a:t>
          </a:r>
          <a:endParaRPr lang="en-GB" sz="600" i="1" dirty="0"/>
        </a:p>
      </dgm:t>
    </dgm:pt>
    <dgm:pt modelId="{34890AD7-8DD8-4072-BD0D-B5C9871DAC94}" type="parTrans" cxnId="{3E096837-2CEB-46BE-BFF4-DBF8673D415C}">
      <dgm:prSet/>
      <dgm:spPr/>
      <dgm:t>
        <a:bodyPr/>
        <a:lstStyle/>
        <a:p>
          <a:endParaRPr lang="en-US"/>
        </a:p>
      </dgm:t>
    </dgm:pt>
    <dgm:pt modelId="{6106DF55-971E-4B8F-9E84-9D0E95306569}" type="sibTrans" cxnId="{3E096837-2CEB-46BE-BFF4-DBF8673D415C}">
      <dgm:prSet/>
      <dgm:spPr/>
      <dgm:t>
        <a:bodyPr/>
        <a:lstStyle/>
        <a:p>
          <a:endParaRPr lang="en-US"/>
        </a:p>
      </dgm:t>
    </dgm:pt>
    <dgm:pt modelId="{275D6304-9819-4C6B-B77A-1C491CA0CD8F}" type="pres">
      <dgm:prSet presAssocID="{CC5D03DF-B55A-4D9E-9CA0-27A1C33686C4}" presName="Name0" presStyleCnt="0">
        <dgm:presLayoutVars>
          <dgm:dir/>
          <dgm:animLvl val="lvl"/>
          <dgm:resizeHandles/>
        </dgm:presLayoutVars>
      </dgm:prSet>
      <dgm:spPr/>
      <dgm:t>
        <a:bodyPr/>
        <a:lstStyle/>
        <a:p>
          <a:endParaRPr lang="en-US"/>
        </a:p>
      </dgm:t>
    </dgm:pt>
    <dgm:pt modelId="{D1DCC7D5-98EF-43C3-ABF8-C4F47B0A25CC}" type="pres">
      <dgm:prSet presAssocID="{AC97E2ED-5364-4092-8CF5-DAEE10C41702}" presName="linNode" presStyleCnt="0"/>
      <dgm:spPr/>
    </dgm:pt>
    <dgm:pt modelId="{F4630A58-6A8A-49DF-875A-59E43A854368}" type="pres">
      <dgm:prSet presAssocID="{AC97E2ED-5364-4092-8CF5-DAEE10C41702}" presName="parentShp" presStyleLbl="node1" presStyleIdx="0" presStyleCnt="4">
        <dgm:presLayoutVars>
          <dgm:bulletEnabled val="1"/>
        </dgm:presLayoutVars>
      </dgm:prSet>
      <dgm:spPr/>
      <dgm:t>
        <a:bodyPr/>
        <a:lstStyle/>
        <a:p>
          <a:endParaRPr lang="en-US"/>
        </a:p>
      </dgm:t>
    </dgm:pt>
    <dgm:pt modelId="{1077C1C1-EEFC-490D-996B-7B16FCDCA257}" type="pres">
      <dgm:prSet presAssocID="{AC97E2ED-5364-4092-8CF5-DAEE10C41702}" presName="childShp" presStyleLbl="bgAccFollowNode1" presStyleIdx="0" presStyleCnt="4" custLinFactX="39455" custLinFactNeighborX="100000" custLinFactNeighborY="-4492">
        <dgm:presLayoutVars>
          <dgm:bulletEnabled val="1"/>
        </dgm:presLayoutVars>
      </dgm:prSet>
      <dgm:spPr/>
      <dgm:t>
        <a:bodyPr/>
        <a:lstStyle/>
        <a:p>
          <a:endParaRPr lang="en-US"/>
        </a:p>
      </dgm:t>
    </dgm:pt>
    <dgm:pt modelId="{A65B24D0-2322-45E4-8211-24BE5F876D0E}" type="pres">
      <dgm:prSet presAssocID="{E2E39B47-B8E5-4827-AFAA-814B86C4AC8C}" presName="spacing" presStyleCnt="0"/>
      <dgm:spPr/>
    </dgm:pt>
    <dgm:pt modelId="{1CF51A62-77AC-4FED-8CFB-4357BA1B3134}" type="pres">
      <dgm:prSet presAssocID="{D96D4029-C895-48A1-AD5A-AA76534F3318}" presName="linNode" presStyleCnt="0"/>
      <dgm:spPr/>
    </dgm:pt>
    <dgm:pt modelId="{AAB09D7E-515A-47D5-9AE3-E2D5B7121572}" type="pres">
      <dgm:prSet presAssocID="{D96D4029-C895-48A1-AD5A-AA76534F3318}" presName="parentShp" presStyleLbl="node1" presStyleIdx="1" presStyleCnt="4">
        <dgm:presLayoutVars>
          <dgm:bulletEnabled val="1"/>
        </dgm:presLayoutVars>
      </dgm:prSet>
      <dgm:spPr/>
      <dgm:t>
        <a:bodyPr/>
        <a:lstStyle/>
        <a:p>
          <a:endParaRPr lang="en-US"/>
        </a:p>
      </dgm:t>
    </dgm:pt>
    <dgm:pt modelId="{639D0364-0A3E-4104-BE20-E96C606117AF}" type="pres">
      <dgm:prSet presAssocID="{D96D4029-C895-48A1-AD5A-AA76534F3318}" presName="childShp" presStyleLbl="bgAccFollowNode1" presStyleIdx="1" presStyleCnt="4">
        <dgm:presLayoutVars>
          <dgm:bulletEnabled val="1"/>
        </dgm:presLayoutVars>
      </dgm:prSet>
      <dgm:spPr/>
      <dgm:t>
        <a:bodyPr/>
        <a:lstStyle/>
        <a:p>
          <a:endParaRPr lang="en-US"/>
        </a:p>
      </dgm:t>
    </dgm:pt>
    <dgm:pt modelId="{EEA76A08-BAF3-44D8-9CFC-4EDF46C5156D}" type="pres">
      <dgm:prSet presAssocID="{02F2B667-1B07-445D-92FE-505F8E89283F}" presName="spacing" presStyleCnt="0"/>
      <dgm:spPr/>
    </dgm:pt>
    <dgm:pt modelId="{9B3ECB09-523B-46A7-93C7-83B0326A93C8}" type="pres">
      <dgm:prSet presAssocID="{15C08AE9-FC01-41DF-A4EB-8B7F208628A3}" presName="linNode" presStyleCnt="0"/>
      <dgm:spPr/>
    </dgm:pt>
    <dgm:pt modelId="{A1515332-F6C5-4DAA-B939-30AAD3837CCF}" type="pres">
      <dgm:prSet presAssocID="{15C08AE9-FC01-41DF-A4EB-8B7F208628A3}" presName="parentShp" presStyleLbl="node1" presStyleIdx="2" presStyleCnt="4">
        <dgm:presLayoutVars>
          <dgm:bulletEnabled val="1"/>
        </dgm:presLayoutVars>
      </dgm:prSet>
      <dgm:spPr/>
      <dgm:t>
        <a:bodyPr/>
        <a:lstStyle/>
        <a:p>
          <a:endParaRPr lang="en-US"/>
        </a:p>
      </dgm:t>
    </dgm:pt>
    <dgm:pt modelId="{BBC82BD0-383B-4D75-9581-20229B47A0BD}" type="pres">
      <dgm:prSet presAssocID="{15C08AE9-FC01-41DF-A4EB-8B7F208628A3}" presName="childShp" presStyleLbl="bgAccFollowNode1" presStyleIdx="2" presStyleCnt="4" custScaleY="93540">
        <dgm:presLayoutVars>
          <dgm:bulletEnabled val="1"/>
        </dgm:presLayoutVars>
      </dgm:prSet>
      <dgm:spPr/>
      <dgm:t>
        <a:bodyPr/>
        <a:lstStyle/>
        <a:p>
          <a:endParaRPr lang="en-US"/>
        </a:p>
      </dgm:t>
    </dgm:pt>
    <dgm:pt modelId="{35663012-2721-4CAD-8983-6B2E032E88DC}" type="pres">
      <dgm:prSet presAssocID="{CF7440FE-BA32-4C17-81A8-7CDB5F097F43}" presName="spacing" presStyleCnt="0"/>
      <dgm:spPr/>
    </dgm:pt>
    <dgm:pt modelId="{DE21A442-9574-40DE-A54A-7596AAB12C89}" type="pres">
      <dgm:prSet presAssocID="{B18EC5A8-8EC8-4F67-97CE-826230772493}" presName="linNode" presStyleCnt="0"/>
      <dgm:spPr/>
    </dgm:pt>
    <dgm:pt modelId="{A9E275E9-EE60-44BA-97B1-272EE8AE6CDA}" type="pres">
      <dgm:prSet presAssocID="{B18EC5A8-8EC8-4F67-97CE-826230772493}" presName="parentShp" presStyleLbl="node1" presStyleIdx="3" presStyleCnt="4" custLinFactNeighborX="546" custLinFactNeighborY="31692">
        <dgm:presLayoutVars>
          <dgm:bulletEnabled val="1"/>
        </dgm:presLayoutVars>
      </dgm:prSet>
      <dgm:spPr/>
      <dgm:t>
        <a:bodyPr/>
        <a:lstStyle/>
        <a:p>
          <a:endParaRPr lang="en-US"/>
        </a:p>
      </dgm:t>
    </dgm:pt>
    <dgm:pt modelId="{46358C2D-E0FB-4362-BEF6-F8B8A1152A14}" type="pres">
      <dgm:prSet presAssocID="{B18EC5A8-8EC8-4F67-97CE-826230772493}" presName="childShp" presStyleLbl="bgAccFollowNode1" presStyleIdx="3" presStyleCnt="4">
        <dgm:presLayoutVars>
          <dgm:bulletEnabled val="1"/>
        </dgm:presLayoutVars>
      </dgm:prSet>
      <dgm:spPr/>
      <dgm:t>
        <a:bodyPr/>
        <a:lstStyle/>
        <a:p>
          <a:endParaRPr lang="en-US"/>
        </a:p>
      </dgm:t>
    </dgm:pt>
  </dgm:ptLst>
  <dgm:cxnLst>
    <dgm:cxn modelId="{A5D0D6C8-C20D-4B08-8842-4AFB4BA12376}" type="presOf" srcId="{13E1D850-99F9-48C5-A324-BF724DFF21BE}" destId="{BBC82BD0-383B-4D75-9581-20229B47A0BD}" srcOrd="0" destOrd="1" presId="urn:microsoft.com/office/officeart/2005/8/layout/vList6"/>
    <dgm:cxn modelId="{EC20548F-703F-4FDB-910C-36352E8B26C4}" srcId="{CC5D03DF-B55A-4D9E-9CA0-27A1C33686C4}" destId="{B18EC5A8-8EC8-4F67-97CE-826230772493}" srcOrd="3" destOrd="0" parTransId="{2F7C41D8-C7A4-43F5-9526-D5A7709EEC24}" sibTransId="{DB2AEAF5-F426-47D6-9DB9-1D21D7D6229D}"/>
    <dgm:cxn modelId="{5EE20A76-4BEC-409F-960E-18C1EF348AC6}" type="presOf" srcId="{0C205A25-4912-4099-AC06-CC32B281E3BB}" destId="{46358C2D-E0FB-4362-BEF6-F8B8A1152A14}" srcOrd="0" destOrd="2" presId="urn:microsoft.com/office/officeart/2005/8/layout/vList6"/>
    <dgm:cxn modelId="{A38A16C5-C8B3-4B9C-A847-2B91C6481F5C}" type="presOf" srcId="{15C08AE9-FC01-41DF-A4EB-8B7F208628A3}" destId="{A1515332-F6C5-4DAA-B939-30AAD3837CCF}" srcOrd="0" destOrd="0" presId="urn:microsoft.com/office/officeart/2005/8/layout/vList6"/>
    <dgm:cxn modelId="{D3F8876A-2776-4DC1-BB18-F7A705B7BAF3}" type="presOf" srcId="{CC5D03DF-B55A-4D9E-9CA0-27A1C33686C4}" destId="{275D6304-9819-4C6B-B77A-1C491CA0CD8F}" srcOrd="0" destOrd="0" presId="urn:microsoft.com/office/officeart/2005/8/layout/vList6"/>
    <dgm:cxn modelId="{6760D3DE-960C-4FBB-BC01-9F93DB94A2C5}" type="presOf" srcId="{A1E49265-3931-462C-ADA9-71B3CF15EF63}" destId="{46358C2D-E0FB-4362-BEF6-F8B8A1152A14}" srcOrd="0" destOrd="1" presId="urn:microsoft.com/office/officeart/2005/8/layout/vList6"/>
    <dgm:cxn modelId="{8709C50C-35DF-4134-91A3-91212A7C9B79}" srcId="{AC97E2ED-5364-4092-8CF5-DAEE10C41702}" destId="{CE0B5F09-34E6-4432-898C-2C04AD1E4CAA}" srcOrd="0" destOrd="0" parTransId="{13BC1CCF-36DF-4505-922E-D47BA06E2E5B}" sibTransId="{B291827A-32D3-4FF9-A892-083C82C9E39A}"/>
    <dgm:cxn modelId="{FB6EA2A9-96C0-4CD8-92EC-D2755A94B6E7}" type="presOf" srcId="{D96D4029-C895-48A1-AD5A-AA76534F3318}" destId="{AAB09D7E-515A-47D5-9AE3-E2D5B7121572}" srcOrd="0" destOrd="0" presId="urn:microsoft.com/office/officeart/2005/8/layout/vList6"/>
    <dgm:cxn modelId="{B812E140-ACCC-4AB5-8B32-77E9667A1364}" srcId="{CC5D03DF-B55A-4D9E-9CA0-27A1C33686C4}" destId="{15C08AE9-FC01-41DF-A4EB-8B7F208628A3}" srcOrd="2" destOrd="0" parTransId="{47F1F9AF-899A-4310-8608-4D3481258719}" sibTransId="{CF7440FE-BA32-4C17-81A8-7CDB5F097F43}"/>
    <dgm:cxn modelId="{30E242B9-C423-40FF-ACA6-4754CF0DCD26}" type="presOf" srcId="{A2E83C3C-BE5B-485E-82B2-8CB76F3A9BA0}" destId="{BBC82BD0-383B-4D75-9581-20229B47A0BD}" srcOrd="0" destOrd="0" presId="urn:microsoft.com/office/officeart/2005/8/layout/vList6"/>
    <dgm:cxn modelId="{A6A0F99F-90AF-46BB-80BB-40F01167C8FB}" type="presOf" srcId="{660890E9-CBA7-43AC-8482-F5110C1654AE}" destId="{639D0364-0A3E-4104-BE20-E96C606117AF}" srcOrd="0" destOrd="1" presId="urn:microsoft.com/office/officeart/2005/8/layout/vList6"/>
    <dgm:cxn modelId="{C04A0A1E-1512-4581-B094-3D87AD6FFA5D}" srcId="{CC5D03DF-B55A-4D9E-9CA0-27A1C33686C4}" destId="{AC97E2ED-5364-4092-8CF5-DAEE10C41702}" srcOrd="0" destOrd="0" parTransId="{8F4E7403-D58B-4C86-AB37-27C766E41247}" sibTransId="{E2E39B47-B8E5-4827-AFAA-814B86C4AC8C}"/>
    <dgm:cxn modelId="{EAD57140-2AA0-4A42-8027-F34895699891}" srcId="{15C08AE9-FC01-41DF-A4EB-8B7F208628A3}" destId="{13E1D850-99F9-48C5-A324-BF724DFF21BE}" srcOrd="1" destOrd="0" parTransId="{79E18181-2850-4AFE-87D1-3F0C24C0F736}" sibTransId="{6948EDC1-C930-4E0B-8904-54928628A824}"/>
    <dgm:cxn modelId="{4162BDC6-0A2D-4A26-9214-EDF2FD1859E1}" srcId="{D96D4029-C895-48A1-AD5A-AA76534F3318}" destId="{104B5EE6-4993-40D4-98D9-30A9D093D4D1}" srcOrd="0" destOrd="0" parTransId="{86B9C549-874D-4D80-8EEC-23B73455A65F}" sibTransId="{65CEED55-E332-49BF-A3C3-13742216B2B8}"/>
    <dgm:cxn modelId="{AB8A061A-087E-4DA6-AE73-67F2D50254E9}" srcId="{AC97E2ED-5364-4092-8CF5-DAEE10C41702}" destId="{A3DA6EE5-474E-47F0-9E17-D2687909839D}" srcOrd="1" destOrd="0" parTransId="{2648C48D-90AE-43C9-B4C0-162E6ECF037F}" sibTransId="{F85692D2-1BB2-4F8A-9454-75B154CEF09E}"/>
    <dgm:cxn modelId="{0801544F-992F-4587-913D-8504D6CA009A}" type="presOf" srcId="{104B5EE6-4993-40D4-98D9-30A9D093D4D1}" destId="{639D0364-0A3E-4104-BE20-E96C606117AF}" srcOrd="0" destOrd="0" presId="urn:microsoft.com/office/officeart/2005/8/layout/vList6"/>
    <dgm:cxn modelId="{B20F021A-2838-4B27-A650-35A49198A249}" type="presOf" srcId="{AC97E2ED-5364-4092-8CF5-DAEE10C41702}" destId="{F4630A58-6A8A-49DF-875A-59E43A854368}" srcOrd="0" destOrd="0" presId="urn:microsoft.com/office/officeart/2005/8/layout/vList6"/>
    <dgm:cxn modelId="{23CCBD45-85A0-418A-BE68-F942871FE0E0}" srcId="{15C08AE9-FC01-41DF-A4EB-8B7F208628A3}" destId="{A2E83C3C-BE5B-485E-82B2-8CB76F3A9BA0}" srcOrd="0" destOrd="0" parTransId="{594DC3D2-4EEA-4E6E-A356-D09BD5833141}" sibTransId="{402BB833-B36B-4483-BDDE-269887ED5520}"/>
    <dgm:cxn modelId="{752F32CB-9104-4011-924C-3C2A62047D5C}" type="presOf" srcId="{A3DA6EE5-474E-47F0-9E17-D2687909839D}" destId="{1077C1C1-EEFC-490D-996B-7B16FCDCA257}" srcOrd="0" destOrd="1" presId="urn:microsoft.com/office/officeart/2005/8/layout/vList6"/>
    <dgm:cxn modelId="{F6A84468-1F96-465B-9D4B-4BC65A571684}" srcId="{B18EC5A8-8EC8-4F67-97CE-826230772493}" destId="{27D94412-6EEE-4681-ABF2-F1CA2188CF1D}" srcOrd="0" destOrd="0" parTransId="{F3136DDE-B2BB-4523-9600-6330E4EA3FD9}" sibTransId="{D645E84D-4793-466B-ABB2-8A666689FC02}"/>
    <dgm:cxn modelId="{49AADF3D-1E65-44D9-84D6-F103C01AF226}" srcId="{AC97E2ED-5364-4092-8CF5-DAEE10C41702}" destId="{D60898E8-26F2-4372-96DD-5AAF843A68D1}" srcOrd="2" destOrd="0" parTransId="{A4AA0EC1-F250-473C-8D52-61D7B9C24E9F}" sibTransId="{24E0F50A-C4CA-443A-A421-9157A5923DEE}"/>
    <dgm:cxn modelId="{26787CB3-9DCD-4ED7-99CC-5FB0950FFA2A}" srcId="{D96D4029-C895-48A1-AD5A-AA76534F3318}" destId="{660890E9-CBA7-43AC-8482-F5110C1654AE}" srcOrd="1" destOrd="0" parTransId="{76E8E7F3-E9B2-40D6-ABB9-734F8A5C6322}" sibTransId="{6EEC1154-5D62-413D-88A1-5DDC0EFCAEA2}"/>
    <dgm:cxn modelId="{AD8EF667-F2B1-4C19-9583-BBEFCAC64E31}" srcId="{B18EC5A8-8EC8-4F67-97CE-826230772493}" destId="{A1E49265-3931-462C-ADA9-71B3CF15EF63}" srcOrd="1" destOrd="0" parTransId="{1A59830C-A488-44BE-B54A-61AA9487161E}" sibTransId="{4471719B-678B-4955-A9EA-1ED6402C7ED3}"/>
    <dgm:cxn modelId="{3E096837-2CEB-46BE-BFF4-DBF8673D415C}" srcId="{B18EC5A8-8EC8-4F67-97CE-826230772493}" destId="{0C205A25-4912-4099-AC06-CC32B281E3BB}" srcOrd="2" destOrd="0" parTransId="{34890AD7-8DD8-4072-BD0D-B5C9871DAC94}" sibTransId="{6106DF55-971E-4B8F-9E84-9D0E95306569}"/>
    <dgm:cxn modelId="{7F7F411B-F138-4779-B96B-F5603CA9948E}" type="presOf" srcId="{27D94412-6EEE-4681-ABF2-F1CA2188CF1D}" destId="{46358C2D-E0FB-4362-BEF6-F8B8A1152A14}" srcOrd="0" destOrd="0" presId="urn:microsoft.com/office/officeart/2005/8/layout/vList6"/>
    <dgm:cxn modelId="{1BD74237-9594-4FEC-83E2-615AA98FC004}" srcId="{CC5D03DF-B55A-4D9E-9CA0-27A1C33686C4}" destId="{D96D4029-C895-48A1-AD5A-AA76534F3318}" srcOrd="1" destOrd="0" parTransId="{C52BFB28-3805-456B-9F49-FE7F155B7156}" sibTransId="{02F2B667-1B07-445D-92FE-505F8E89283F}"/>
    <dgm:cxn modelId="{7A0E59C3-32CB-48E4-A4F3-F7D27B3EA0C6}" type="presOf" srcId="{D60898E8-26F2-4372-96DD-5AAF843A68D1}" destId="{1077C1C1-EEFC-490D-996B-7B16FCDCA257}" srcOrd="0" destOrd="2" presId="urn:microsoft.com/office/officeart/2005/8/layout/vList6"/>
    <dgm:cxn modelId="{AED606DE-C0CD-482F-8994-4B983175D904}" type="presOf" srcId="{CE0B5F09-34E6-4432-898C-2C04AD1E4CAA}" destId="{1077C1C1-EEFC-490D-996B-7B16FCDCA257}" srcOrd="0" destOrd="0" presId="urn:microsoft.com/office/officeart/2005/8/layout/vList6"/>
    <dgm:cxn modelId="{8301945C-AE50-4B9D-AF45-0BAD4D349443}" type="presOf" srcId="{B18EC5A8-8EC8-4F67-97CE-826230772493}" destId="{A9E275E9-EE60-44BA-97B1-272EE8AE6CDA}" srcOrd="0" destOrd="0" presId="urn:microsoft.com/office/officeart/2005/8/layout/vList6"/>
    <dgm:cxn modelId="{0F8FF6CB-9148-46D8-B399-F020BEEA6C47}" type="presParOf" srcId="{275D6304-9819-4C6B-B77A-1C491CA0CD8F}" destId="{D1DCC7D5-98EF-43C3-ABF8-C4F47B0A25CC}" srcOrd="0" destOrd="0" presId="urn:microsoft.com/office/officeart/2005/8/layout/vList6"/>
    <dgm:cxn modelId="{5921ADE0-5D07-4382-8B53-2BAA1BDEF704}" type="presParOf" srcId="{D1DCC7D5-98EF-43C3-ABF8-C4F47B0A25CC}" destId="{F4630A58-6A8A-49DF-875A-59E43A854368}" srcOrd="0" destOrd="0" presId="urn:microsoft.com/office/officeart/2005/8/layout/vList6"/>
    <dgm:cxn modelId="{E3F269AF-4F5D-423C-8682-ABF2423174C6}" type="presParOf" srcId="{D1DCC7D5-98EF-43C3-ABF8-C4F47B0A25CC}" destId="{1077C1C1-EEFC-490D-996B-7B16FCDCA257}" srcOrd="1" destOrd="0" presId="urn:microsoft.com/office/officeart/2005/8/layout/vList6"/>
    <dgm:cxn modelId="{457B6BF8-65D2-4CBC-B3CF-90499E2A2375}" type="presParOf" srcId="{275D6304-9819-4C6B-B77A-1C491CA0CD8F}" destId="{A65B24D0-2322-45E4-8211-24BE5F876D0E}" srcOrd="1" destOrd="0" presId="urn:microsoft.com/office/officeart/2005/8/layout/vList6"/>
    <dgm:cxn modelId="{A158538D-6B61-4DA8-B168-69A371741C32}" type="presParOf" srcId="{275D6304-9819-4C6B-B77A-1C491CA0CD8F}" destId="{1CF51A62-77AC-4FED-8CFB-4357BA1B3134}" srcOrd="2" destOrd="0" presId="urn:microsoft.com/office/officeart/2005/8/layout/vList6"/>
    <dgm:cxn modelId="{B44B8D70-BEAB-4DCF-9E7F-7D7BFD4BB324}" type="presParOf" srcId="{1CF51A62-77AC-4FED-8CFB-4357BA1B3134}" destId="{AAB09D7E-515A-47D5-9AE3-E2D5B7121572}" srcOrd="0" destOrd="0" presId="urn:microsoft.com/office/officeart/2005/8/layout/vList6"/>
    <dgm:cxn modelId="{8BF43229-6614-42A9-935B-96D7BD055E37}" type="presParOf" srcId="{1CF51A62-77AC-4FED-8CFB-4357BA1B3134}" destId="{639D0364-0A3E-4104-BE20-E96C606117AF}" srcOrd="1" destOrd="0" presId="urn:microsoft.com/office/officeart/2005/8/layout/vList6"/>
    <dgm:cxn modelId="{52F250E3-40BC-4025-AB0D-7720EF525DCF}" type="presParOf" srcId="{275D6304-9819-4C6B-B77A-1C491CA0CD8F}" destId="{EEA76A08-BAF3-44D8-9CFC-4EDF46C5156D}" srcOrd="3" destOrd="0" presId="urn:microsoft.com/office/officeart/2005/8/layout/vList6"/>
    <dgm:cxn modelId="{51E304F7-E8CC-46A8-87B1-71A6B27031D1}" type="presParOf" srcId="{275D6304-9819-4C6B-B77A-1C491CA0CD8F}" destId="{9B3ECB09-523B-46A7-93C7-83B0326A93C8}" srcOrd="4" destOrd="0" presId="urn:microsoft.com/office/officeart/2005/8/layout/vList6"/>
    <dgm:cxn modelId="{C9871CC4-D6CC-48BD-BB0E-A8605906196B}" type="presParOf" srcId="{9B3ECB09-523B-46A7-93C7-83B0326A93C8}" destId="{A1515332-F6C5-4DAA-B939-30AAD3837CCF}" srcOrd="0" destOrd="0" presId="urn:microsoft.com/office/officeart/2005/8/layout/vList6"/>
    <dgm:cxn modelId="{4AC791FB-F09A-471F-B5EB-FE8509FF2EDA}" type="presParOf" srcId="{9B3ECB09-523B-46A7-93C7-83B0326A93C8}" destId="{BBC82BD0-383B-4D75-9581-20229B47A0BD}" srcOrd="1" destOrd="0" presId="urn:microsoft.com/office/officeart/2005/8/layout/vList6"/>
    <dgm:cxn modelId="{FC4E614A-4C18-44E7-AA03-FB5C65F0B156}" type="presParOf" srcId="{275D6304-9819-4C6B-B77A-1C491CA0CD8F}" destId="{35663012-2721-4CAD-8983-6B2E032E88DC}" srcOrd="5" destOrd="0" presId="urn:microsoft.com/office/officeart/2005/8/layout/vList6"/>
    <dgm:cxn modelId="{05971D34-FBA9-4F73-8D27-A4EBC4828312}" type="presParOf" srcId="{275D6304-9819-4C6B-B77A-1C491CA0CD8F}" destId="{DE21A442-9574-40DE-A54A-7596AAB12C89}" srcOrd="6" destOrd="0" presId="urn:microsoft.com/office/officeart/2005/8/layout/vList6"/>
    <dgm:cxn modelId="{61A848C4-5728-4064-9AB5-8F7F8DFA0E10}" type="presParOf" srcId="{DE21A442-9574-40DE-A54A-7596AAB12C89}" destId="{A9E275E9-EE60-44BA-97B1-272EE8AE6CDA}" srcOrd="0" destOrd="0" presId="urn:microsoft.com/office/officeart/2005/8/layout/vList6"/>
    <dgm:cxn modelId="{01F1FF16-4363-4115-B24F-6B77FFDBB75D}" type="presParOf" srcId="{DE21A442-9574-40DE-A54A-7596AAB12C89}" destId="{46358C2D-E0FB-4362-BEF6-F8B8A1152A1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C1C1-EEFC-490D-996B-7B16FCDCA257}">
      <dsp:nvSpPr>
        <dsp:cNvPr id="0" name=""/>
        <dsp:cNvSpPr/>
      </dsp:nvSpPr>
      <dsp:spPr>
        <a:xfrm>
          <a:off x="2682658" y="26706"/>
          <a:ext cx="4023988" cy="746243"/>
        </a:xfrm>
        <a:prstGeom prst="rightArrow">
          <a:avLst>
            <a:gd name="adj1" fmla="val 75000"/>
            <a:gd name="adj2" fmla="val 50000"/>
          </a:avLst>
        </a:prstGeom>
        <a:noFill/>
        <a:ln w="12700"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What is this skill?</a:t>
          </a:r>
        </a:p>
        <a:p>
          <a:pPr marL="114300" lvl="1" indent="-114300" algn="l" defTabSz="533400">
            <a:lnSpc>
              <a:spcPct val="90000"/>
            </a:lnSpc>
            <a:spcBef>
              <a:spcPct val="0"/>
            </a:spcBef>
            <a:spcAft>
              <a:spcPct val="15000"/>
            </a:spcAft>
            <a:buChar char="••"/>
          </a:pPr>
          <a:r>
            <a:rPr lang="en-GB" sz="1200" kern="1200" dirty="0"/>
            <a:t>Examples of how this skill might look in your answer. </a:t>
          </a:r>
        </a:p>
        <a:p>
          <a:pPr marL="57150" lvl="1" indent="-57150" algn="l" defTabSz="400050">
            <a:lnSpc>
              <a:spcPct val="90000"/>
            </a:lnSpc>
            <a:spcBef>
              <a:spcPct val="0"/>
            </a:spcBef>
            <a:spcAft>
              <a:spcPct val="15000"/>
            </a:spcAft>
            <a:buChar char="••"/>
          </a:pPr>
          <a:endParaRPr lang="en-GB" sz="900" kern="1200" dirty="0"/>
        </a:p>
      </dsp:txBody>
      <dsp:txXfrm>
        <a:off x="2682658" y="119986"/>
        <a:ext cx="3744147" cy="559683"/>
      </dsp:txXfrm>
    </dsp:sp>
    <dsp:sp modelId="{F4630A58-6A8A-49DF-875A-59E43A854368}">
      <dsp:nvSpPr>
        <dsp:cNvPr id="0" name=""/>
        <dsp:cNvSpPr/>
      </dsp:nvSpPr>
      <dsp:spPr>
        <a:xfrm>
          <a:off x="0" y="523"/>
          <a:ext cx="2682658" cy="92102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What Skills?</a:t>
          </a:r>
        </a:p>
      </dsp:txBody>
      <dsp:txXfrm>
        <a:off x="44961" y="45484"/>
        <a:ext cx="2592736" cy="831103"/>
      </dsp:txXfrm>
    </dsp:sp>
    <dsp:sp modelId="{639D0364-0A3E-4104-BE20-E96C606117AF}">
      <dsp:nvSpPr>
        <dsp:cNvPr id="0" name=""/>
        <dsp:cNvSpPr/>
      </dsp:nvSpPr>
      <dsp:spPr>
        <a:xfrm>
          <a:off x="2682658" y="1057809"/>
          <a:ext cx="4023988" cy="1362604"/>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GB" sz="1100" kern="1200" dirty="0"/>
            <a:t> A Knowledge mark is given for a point which is relevant to the question, is accurate and it is developed. </a:t>
          </a:r>
        </a:p>
        <a:p>
          <a:pPr marL="57150" lvl="1" indent="-57150" algn="l" defTabSz="488950">
            <a:lnSpc>
              <a:spcPct val="90000"/>
            </a:lnSpc>
            <a:spcBef>
              <a:spcPct val="0"/>
            </a:spcBef>
            <a:spcAft>
              <a:spcPct val="15000"/>
            </a:spcAft>
            <a:buChar char="••"/>
          </a:pPr>
          <a:r>
            <a:rPr lang="en-GB" sz="1100" kern="1200" dirty="0"/>
            <a:t> E.g</a:t>
          </a:r>
          <a:r>
            <a:rPr lang="en-GB" sz="1100" i="1" kern="1200" dirty="0"/>
            <a:t>. One way in which Jews keep the covenant is through the practice of Brit </a:t>
          </a:r>
          <a:r>
            <a:rPr lang="en-GB" sz="1100" i="1" kern="1200" dirty="0" err="1"/>
            <a:t>Milah</a:t>
          </a:r>
          <a:r>
            <a:rPr lang="en-GB" sz="1100" i="1" kern="1200" dirty="0"/>
            <a:t>. This is a celebratory practice of male circumcision at 8 days old, this usually takes place in the Synagogue on Shabbat. </a:t>
          </a:r>
        </a:p>
      </dsp:txBody>
      <dsp:txXfrm>
        <a:off x="2682658" y="1228135"/>
        <a:ext cx="3513012" cy="1021953"/>
      </dsp:txXfrm>
    </dsp:sp>
    <dsp:sp modelId="{AAB09D7E-515A-47D5-9AE3-E2D5B7121572}">
      <dsp:nvSpPr>
        <dsp:cNvPr id="0" name=""/>
        <dsp:cNvSpPr/>
      </dsp:nvSpPr>
      <dsp:spPr>
        <a:xfrm>
          <a:off x="0" y="1057809"/>
          <a:ext cx="2682658" cy="136260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Knowledge</a:t>
          </a:r>
        </a:p>
      </dsp:txBody>
      <dsp:txXfrm>
        <a:off x="66517" y="1124326"/>
        <a:ext cx="2549624" cy="1229570"/>
      </dsp:txXfrm>
    </dsp:sp>
    <dsp:sp modelId="{BBC82BD0-383B-4D75-9581-20229B47A0BD}">
      <dsp:nvSpPr>
        <dsp:cNvPr id="0" name=""/>
        <dsp:cNvSpPr/>
      </dsp:nvSpPr>
      <dsp:spPr>
        <a:xfrm>
          <a:off x="2682658" y="2556674"/>
          <a:ext cx="4023988" cy="1362604"/>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r>
            <a:rPr lang="en-GB" sz="1050" kern="1200" dirty="0"/>
            <a:t>This is any </a:t>
          </a:r>
          <a:r>
            <a:rPr lang="en-GB" sz="1050" b="1" kern="1200" dirty="0"/>
            <a:t>impact</a:t>
          </a:r>
          <a:r>
            <a:rPr lang="en-GB" sz="1050" kern="1200" dirty="0"/>
            <a:t> that a belief, practice or a source has on the life/teachings of an individual or society. </a:t>
          </a:r>
        </a:p>
        <a:p>
          <a:pPr marL="57150" lvl="1" indent="-57150" algn="l" defTabSz="466725">
            <a:lnSpc>
              <a:spcPct val="90000"/>
            </a:lnSpc>
            <a:spcBef>
              <a:spcPct val="0"/>
            </a:spcBef>
            <a:spcAft>
              <a:spcPct val="15000"/>
            </a:spcAft>
            <a:buChar char="••"/>
          </a:pPr>
          <a:r>
            <a:rPr lang="en-GB" sz="1050" kern="1200" dirty="0"/>
            <a:t>E.g</a:t>
          </a:r>
          <a:r>
            <a:rPr lang="en-GB" sz="1050" i="1" kern="1200" dirty="0"/>
            <a:t>. an impact of this practice could be that many people see the selecting out of genetic conditions could be seen as a new form of eugenics, resulting in many disabled people feeling that their lives are of less value. Where do we draw the line?</a:t>
          </a:r>
        </a:p>
      </dsp:txBody>
      <dsp:txXfrm>
        <a:off x="2682658" y="2727000"/>
        <a:ext cx="3513012" cy="1021953"/>
      </dsp:txXfrm>
    </dsp:sp>
    <dsp:sp modelId="{A1515332-F6C5-4DAA-B939-30AAD3837CCF}">
      <dsp:nvSpPr>
        <dsp:cNvPr id="0" name=""/>
        <dsp:cNvSpPr/>
      </dsp:nvSpPr>
      <dsp:spPr>
        <a:xfrm>
          <a:off x="0" y="2556674"/>
          <a:ext cx="2682658" cy="136260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Analysis</a:t>
          </a:r>
        </a:p>
      </dsp:txBody>
      <dsp:txXfrm>
        <a:off x="66517" y="2623191"/>
        <a:ext cx="2549624" cy="1229570"/>
      </dsp:txXfrm>
    </dsp:sp>
    <dsp:sp modelId="{46358C2D-E0FB-4362-BEF6-F8B8A1152A14}">
      <dsp:nvSpPr>
        <dsp:cNvPr id="0" name=""/>
        <dsp:cNvSpPr/>
      </dsp:nvSpPr>
      <dsp:spPr>
        <a:xfrm>
          <a:off x="2682658" y="4055538"/>
          <a:ext cx="4023988" cy="1362604"/>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kern="1200" dirty="0"/>
            <a:t>This is where you respond to a viewpoint with arguments either supporting the viewpoint or rejecting it. These skills questions are worth 8 marks. The easiest and most effective way is to provide 4 arguments in agreement with the statement and 4 arguments to refute the statement. </a:t>
          </a:r>
        </a:p>
        <a:p>
          <a:pPr marL="57150" lvl="1" indent="-57150" algn="l" defTabSz="444500">
            <a:lnSpc>
              <a:spcPct val="90000"/>
            </a:lnSpc>
            <a:spcBef>
              <a:spcPct val="0"/>
            </a:spcBef>
            <a:spcAft>
              <a:spcPct val="15000"/>
            </a:spcAft>
            <a:buChar char="••"/>
          </a:pPr>
          <a:r>
            <a:rPr lang="en-GB" sz="1000" kern="1200" dirty="0"/>
            <a:t>E.g</a:t>
          </a:r>
          <a:r>
            <a:rPr lang="en-GB" sz="1000" i="1" kern="1200" dirty="0"/>
            <a:t>. On the one hand I agree that science has removed the possibility of miracles taking place.  Firstly, psychology has shown that …</a:t>
          </a:r>
        </a:p>
        <a:p>
          <a:pPr marL="57150" lvl="1" indent="-57150" algn="l" defTabSz="400050">
            <a:lnSpc>
              <a:spcPct val="90000"/>
            </a:lnSpc>
            <a:spcBef>
              <a:spcPct val="0"/>
            </a:spcBef>
            <a:spcAft>
              <a:spcPct val="15000"/>
            </a:spcAft>
            <a:buChar char="••"/>
          </a:pPr>
          <a:endParaRPr lang="en-GB" sz="900" kern="1200" dirty="0"/>
        </a:p>
      </dsp:txBody>
      <dsp:txXfrm>
        <a:off x="2682658" y="4225864"/>
        <a:ext cx="3513012" cy="1021953"/>
      </dsp:txXfrm>
    </dsp:sp>
    <dsp:sp modelId="{A9E275E9-EE60-44BA-97B1-272EE8AE6CDA}">
      <dsp:nvSpPr>
        <dsp:cNvPr id="0" name=""/>
        <dsp:cNvSpPr/>
      </dsp:nvSpPr>
      <dsp:spPr>
        <a:xfrm>
          <a:off x="0" y="4055538"/>
          <a:ext cx="2682658" cy="136260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GB" sz="3700" kern="1200" dirty="0"/>
            <a:t>Evaluation</a:t>
          </a:r>
        </a:p>
      </dsp:txBody>
      <dsp:txXfrm>
        <a:off x="66517" y="4122055"/>
        <a:ext cx="2549624" cy="1229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C1C1-EEFC-490D-996B-7B16FCDCA257}">
      <dsp:nvSpPr>
        <dsp:cNvPr id="0" name=""/>
        <dsp:cNvSpPr/>
      </dsp:nvSpPr>
      <dsp:spPr>
        <a:xfrm>
          <a:off x="2511614" y="0"/>
          <a:ext cx="3767422" cy="1144437"/>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What is it?</a:t>
          </a:r>
        </a:p>
        <a:p>
          <a:pPr marL="228600" lvl="1" indent="-228600" algn="l" defTabSz="889000">
            <a:lnSpc>
              <a:spcPct val="90000"/>
            </a:lnSpc>
            <a:spcBef>
              <a:spcPct val="0"/>
            </a:spcBef>
            <a:spcAft>
              <a:spcPct val="15000"/>
            </a:spcAft>
            <a:buChar char="••"/>
          </a:pPr>
          <a:r>
            <a:rPr lang="en-GB" sz="2000" kern="1200" dirty="0"/>
            <a:t>Example</a:t>
          </a:r>
        </a:p>
      </dsp:txBody>
      <dsp:txXfrm>
        <a:off x="2511614" y="143055"/>
        <a:ext cx="3338258" cy="858327"/>
      </dsp:txXfrm>
    </dsp:sp>
    <dsp:sp modelId="{F4630A58-6A8A-49DF-875A-59E43A854368}">
      <dsp:nvSpPr>
        <dsp:cNvPr id="0" name=""/>
        <dsp:cNvSpPr/>
      </dsp:nvSpPr>
      <dsp:spPr>
        <a:xfrm>
          <a:off x="0" y="1442"/>
          <a:ext cx="2511614" cy="114443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What Skills?</a:t>
          </a:r>
        </a:p>
      </dsp:txBody>
      <dsp:txXfrm>
        <a:off x="55867" y="57309"/>
        <a:ext cx="2399880" cy="1032703"/>
      </dsp:txXfrm>
    </dsp:sp>
    <dsp:sp modelId="{639D0364-0A3E-4104-BE20-E96C606117AF}">
      <dsp:nvSpPr>
        <dsp:cNvPr id="0" name=""/>
        <dsp:cNvSpPr/>
      </dsp:nvSpPr>
      <dsp:spPr>
        <a:xfrm>
          <a:off x="2511614" y="1260323"/>
          <a:ext cx="3767422" cy="1144437"/>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GB" sz="700" kern="1200" dirty="0"/>
            <a:t> A Knowledge mark is given for a point which is </a:t>
          </a:r>
          <a:r>
            <a:rPr lang="en-GB" sz="700" b="1" kern="1200" dirty="0"/>
            <a:t>relevant</a:t>
          </a:r>
          <a:r>
            <a:rPr lang="en-GB" sz="700" kern="1200" dirty="0"/>
            <a:t> to the question, is </a:t>
          </a:r>
          <a:r>
            <a:rPr lang="en-GB" sz="700" b="1" kern="1200" dirty="0"/>
            <a:t>accurate</a:t>
          </a:r>
          <a:r>
            <a:rPr lang="en-GB" sz="700" kern="1200" dirty="0"/>
            <a:t> and it is </a:t>
          </a:r>
          <a:r>
            <a:rPr lang="en-GB" sz="700" b="1" kern="1200" dirty="0"/>
            <a:t>developed</a:t>
          </a:r>
          <a:r>
            <a:rPr lang="en-GB" sz="700" kern="1200" dirty="0"/>
            <a:t>. </a:t>
          </a:r>
        </a:p>
        <a:p>
          <a:pPr marL="57150" lvl="1" indent="-57150" algn="l" defTabSz="311150">
            <a:lnSpc>
              <a:spcPct val="90000"/>
            </a:lnSpc>
            <a:spcBef>
              <a:spcPct val="0"/>
            </a:spcBef>
            <a:spcAft>
              <a:spcPct val="15000"/>
            </a:spcAft>
            <a:buChar char="••"/>
          </a:pPr>
          <a:r>
            <a:rPr lang="en-GB" sz="700" kern="1200" dirty="0"/>
            <a:t>E.g. </a:t>
          </a:r>
          <a:r>
            <a:rPr lang="en-GB" sz="700" i="1" kern="1200" dirty="0"/>
            <a:t>One key belief in the nature of humans is the concept of </a:t>
          </a:r>
          <a:r>
            <a:rPr lang="en-GB" sz="700" i="1" kern="1200" dirty="0" err="1"/>
            <a:t>B’Tzelem</a:t>
          </a:r>
          <a:r>
            <a:rPr lang="en-GB" sz="700" i="1" kern="1200" dirty="0"/>
            <a:t> Elohim.  This translates as Made in the Image of God.  This does not mean we look like God, but that we share his characteristics, such as being able to form relationships, be compassionate and be creative. </a:t>
          </a:r>
          <a:endParaRPr lang="en-GB" sz="700" kern="1200" dirty="0"/>
        </a:p>
      </dsp:txBody>
      <dsp:txXfrm>
        <a:off x="2511614" y="1403378"/>
        <a:ext cx="3338258" cy="858327"/>
      </dsp:txXfrm>
    </dsp:sp>
    <dsp:sp modelId="{AAB09D7E-515A-47D5-9AE3-E2D5B7121572}">
      <dsp:nvSpPr>
        <dsp:cNvPr id="0" name=""/>
        <dsp:cNvSpPr/>
      </dsp:nvSpPr>
      <dsp:spPr>
        <a:xfrm>
          <a:off x="0" y="1260323"/>
          <a:ext cx="2511614" cy="114443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Knowledge</a:t>
          </a:r>
        </a:p>
      </dsp:txBody>
      <dsp:txXfrm>
        <a:off x="55867" y="1316190"/>
        <a:ext cx="2399880" cy="1032703"/>
      </dsp:txXfrm>
    </dsp:sp>
    <dsp:sp modelId="{BBC82BD0-383B-4D75-9581-20229B47A0BD}">
      <dsp:nvSpPr>
        <dsp:cNvPr id="0" name=""/>
        <dsp:cNvSpPr/>
      </dsp:nvSpPr>
      <dsp:spPr>
        <a:xfrm>
          <a:off x="2511614" y="2519205"/>
          <a:ext cx="3767422" cy="1144437"/>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GB" sz="700" kern="1200" dirty="0"/>
            <a:t>Analysis marks are awarded to any relevant, accurate and developed points which show an impact/consequence/development of quotes etc. </a:t>
          </a:r>
        </a:p>
        <a:p>
          <a:pPr marL="57150" lvl="1" indent="-57150" algn="l" defTabSz="311150">
            <a:lnSpc>
              <a:spcPct val="90000"/>
            </a:lnSpc>
            <a:spcBef>
              <a:spcPct val="0"/>
            </a:spcBef>
            <a:spcAft>
              <a:spcPct val="15000"/>
            </a:spcAft>
            <a:buChar char="••"/>
          </a:pPr>
          <a:r>
            <a:rPr lang="en-GB" sz="700" kern="1200" dirty="0"/>
            <a:t>E.g. </a:t>
          </a:r>
          <a:r>
            <a:rPr lang="en-GB" sz="700" i="1" kern="1200" dirty="0"/>
            <a:t>a consequence of the belief in </a:t>
          </a:r>
          <a:r>
            <a:rPr lang="en-GB" sz="700" i="1" kern="1200" dirty="0" err="1"/>
            <a:t>B’Tzelem</a:t>
          </a:r>
          <a:r>
            <a:rPr lang="en-GB" sz="700" i="1" kern="1200" dirty="0"/>
            <a:t> Elohim means that Jews see every single human on this planet as having equal value and worth, and as a result of this, Jews will participate in Social Justice – caring for others.  This was evident in the strong Jewish presence during the Black Lives Matter movement and in the campaign in Scotland for Equal Marriage. Jewish people see it as their duty to stand up for others as every single person is </a:t>
          </a:r>
          <a:r>
            <a:rPr lang="en-GB" sz="700" i="1" kern="1200" dirty="0" err="1"/>
            <a:t>B’Tzelem</a:t>
          </a:r>
          <a:r>
            <a:rPr lang="en-GB" sz="700" i="1" kern="1200" dirty="0"/>
            <a:t> Elohim. </a:t>
          </a:r>
        </a:p>
      </dsp:txBody>
      <dsp:txXfrm>
        <a:off x="2511614" y="2662260"/>
        <a:ext cx="3338258" cy="858327"/>
      </dsp:txXfrm>
    </dsp:sp>
    <dsp:sp modelId="{A1515332-F6C5-4DAA-B939-30AAD3837CCF}">
      <dsp:nvSpPr>
        <dsp:cNvPr id="0" name=""/>
        <dsp:cNvSpPr/>
      </dsp:nvSpPr>
      <dsp:spPr>
        <a:xfrm>
          <a:off x="0" y="2519205"/>
          <a:ext cx="2511614" cy="114443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Analysis</a:t>
          </a:r>
        </a:p>
      </dsp:txBody>
      <dsp:txXfrm>
        <a:off x="55867" y="2575072"/>
        <a:ext cx="2399880" cy="1032703"/>
      </dsp:txXfrm>
    </dsp:sp>
    <dsp:sp modelId="{46358C2D-E0FB-4362-BEF6-F8B8A1152A14}">
      <dsp:nvSpPr>
        <dsp:cNvPr id="0" name=""/>
        <dsp:cNvSpPr/>
      </dsp:nvSpPr>
      <dsp:spPr>
        <a:xfrm>
          <a:off x="2511614" y="3778086"/>
          <a:ext cx="3767422" cy="1144437"/>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GB" sz="700" kern="1200" dirty="0"/>
            <a:t>Evaluation marks are awarded when you make a judgement that is relevant to the question, is accurate and detailed.  You can do this by pointing out positive or negative aspects of a view/source, strengths and weakness or explaining whether something is relevant, significant or ethical. </a:t>
          </a:r>
        </a:p>
        <a:p>
          <a:pPr marL="57150" lvl="1" indent="-57150" algn="l" defTabSz="311150">
            <a:lnSpc>
              <a:spcPct val="90000"/>
            </a:lnSpc>
            <a:spcBef>
              <a:spcPct val="0"/>
            </a:spcBef>
            <a:spcAft>
              <a:spcPct val="15000"/>
            </a:spcAft>
            <a:buChar char="••"/>
          </a:pPr>
          <a:r>
            <a:rPr lang="en-GB" sz="700" kern="1200" dirty="0"/>
            <a:t>E.g</a:t>
          </a:r>
          <a:r>
            <a:rPr lang="en-GB" sz="700" i="1" kern="1200" dirty="0"/>
            <a:t>. I think it could be justifiably argued that the covenant is not relevant in 2020. this is because the Abrahamic and Mosaic covenants demand the process of Brit </a:t>
          </a:r>
          <a:r>
            <a:rPr lang="en-GB" sz="700" i="1" kern="1200" dirty="0" err="1"/>
            <a:t>Milah</a:t>
          </a:r>
          <a:r>
            <a:rPr lang="en-GB" sz="700" i="1" kern="1200" dirty="0"/>
            <a:t>.  I think that circumcision of an 8 day old boy is a barbaric act.  This is because there is no way the baby can consent to this irreversible and dangerous act. </a:t>
          </a:r>
        </a:p>
      </dsp:txBody>
      <dsp:txXfrm>
        <a:off x="2511614" y="3921141"/>
        <a:ext cx="3338258" cy="858327"/>
      </dsp:txXfrm>
    </dsp:sp>
    <dsp:sp modelId="{A9E275E9-EE60-44BA-97B1-272EE8AE6CDA}">
      <dsp:nvSpPr>
        <dsp:cNvPr id="0" name=""/>
        <dsp:cNvSpPr/>
      </dsp:nvSpPr>
      <dsp:spPr>
        <a:xfrm>
          <a:off x="0" y="3778086"/>
          <a:ext cx="2511614" cy="114443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Evaluation</a:t>
          </a:r>
        </a:p>
      </dsp:txBody>
      <dsp:txXfrm>
        <a:off x="55867" y="3833953"/>
        <a:ext cx="2399880" cy="1032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C1C1-EEFC-490D-996B-7B16FCDCA257}">
      <dsp:nvSpPr>
        <dsp:cNvPr id="0" name=""/>
        <dsp:cNvSpPr/>
      </dsp:nvSpPr>
      <dsp:spPr>
        <a:xfrm>
          <a:off x="2560633" y="0"/>
          <a:ext cx="3840950" cy="90075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What is it?</a:t>
          </a:r>
        </a:p>
        <a:p>
          <a:pPr marL="171450" lvl="1" indent="-171450" algn="l" defTabSz="800100">
            <a:lnSpc>
              <a:spcPct val="90000"/>
            </a:lnSpc>
            <a:spcBef>
              <a:spcPct val="0"/>
            </a:spcBef>
            <a:spcAft>
              <a:spcPct val="15000"/>
            </a:spcAft>
            <a:buChar char="••"/>
          </a:pPr>
          <a:r>
            <a:rPr lang="en-GB" sz="1800" kern="1200" dirty="0"/>
            <a:t>Example</a:t>
          </a:r>
        </a:p>
        <a:p>
          <a:pPr marL="57150" lvl="1" indent="-57150" algn="l" defTabSz="355600">
            <a:lnSpc>
              <a:spcPct val="90000"/>
            </a:lnSpc>
            <a:spcBef>
              <a:spcPct val="0"/>
            </a:spcBef>
            <a:spcAft>
              <a:spcPct val="15000"/>
            </a:spcAft>
            <a:buChar char="••"/>
          </a:pPr>
          <a:endParaRPr lang="en-GB" sz="800" kern="1200" dirty="0"/>
        </a:p>
      </dsp:txBody>
      <dsp:txXfrm>
        <a:off x="2560633" y="112594"/>
        <a:ext cx="3503167" cy="675567"/>
      </dsp:txXfrm>
    </dsp:sp>
    <dsp:sp modelId="{F4630A58-6A8A-49DF-875A-59E43A854368}">
      <dsp:nvSpPr>
        <dsp:cNvPr id="0" name=""/>
        <dsp:cNvSpPr/>
      </dsp:nvSpPr>
      <dsp:spPr>
        <a:xfrm>
          <a:off x="0" y="1663"/>
          <a:ext cx="2560633" cy="90075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What Skills?</a:t>
          </a:r>
        </a:p>
      </dsp:txBody>
      <dsp:txXfrm>
        <a:off x="43971" y="45634"/>
        <a:ext cx="2472691" cy="812813"/>
      </dsp:txXfrm>
    </dsp:sp>
    <dsp:sp modelId="{639D0364-0A3E-4104-BE20-E96C606117AF}">
      <dsp:nvSpPr>
        <dsp:cNvPr id="0" name=""/>
        <dsp:cNvSpPr/>
      </dsp:nvSpPr>
      <dsp:spPr>
        <a:xfrm>
          <a:off x="2560633" y="992494"/>
          <a:ext cx="3840950" cy="90075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r>
            <a:rPr lang="en-GB" sz="700" kern="1200" dirty="0"/>
            <a:t>Knowledge marks will be allocated when your points are consistent, have depth are accurate and well developed.  </a:t>
          </a:r>
        </a:p>
        <a:p>
          <a:pPr marL="57150" lvl="1" indent="-57150" algn="l" defTabSz="311150">
            <a:lnSpc>
              <a:spcPct val="90000"/>
            </a:lnSpc>
            <a:spcBef>
              <a:spcPct val="0"/>
            </a:spcBef>
            <a:spcAft>
              <a:spcPct val="15000"/>
            </a:spcAft>
            <a:buChar char="••"/>
          </a:pPr>
          <a:r>
            <a:rPr lang="en-GB" sz="700" kern="1200" dirty="0"/>
            <a:t>E.g. </a:t>
          </a:r>
          <a:r>
            <a:rPr lang="en-GB" sz="700" i="1" kern="1200" dirty="0"/>
            <a:t>A mystical religious experience is where the person feels a sense of union with God these can be ineffable and noetic and  are found in all religions which emphasise personal revelations such as visions and dreams. Saint Teresa of Avila is an example of someone who received many mystical experiences; she felt that God was within her.</a:t>
          </a:r>
        </a:p>
      </dsp:txBody>
      <dsp:txXfrm>
        <a:off x="2560633" y="1105088"/>
        <a:ext cx="3503167" cy="675567"/>
      </dsp:txXfrm>
    </dsp:sp>
    <dsp:sp modelId="{AAB09D7E-515A-47D5-9AE3-E2D5B7121572}">
      <dsp:nvSpPr>
        <dsp:cNvPr id="0" name=""/>
        <dsp:cNvSpPr/>
      </dsp:nvSpPr>
      <dsp:spPr>
        <a:xfrm>
          <a:off x="0" y="992494"/>
          <a:ext cx="2560633" cy="90075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Knowledge</a:t>
          </a:r>
        </a:p>
      </dsp:txBody>
      <dsp:txXfrm>
        <a:off x="43971" y="1036465"/>
        <a:ext cx="2472691" cy="812813"/>
      </dsp:txXfrm>
    </dsp:sp>
    <dsp:sp modelId="{BBC82BD0-383B-4D75-9581-20229B47A0BD}">
      <dsp:nvSpPr>
        <dsp:cNvPr id="0" name=""/>
        <dsp:cNvSpPr/>
      </dsp:nvSpPr>
      <dsp:spPr>
        <a:xfrm>
          <a:off x="2560633" y="1983325"/>
          <a:ext cx="3840950" cy="90075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288925">
            <a:lnSpc>
              <a:spcPct val="90000"/>
            </a:lnSpc>
            <a:spcBef>
              <a:spcPct val="0"/>
            </a:spcBef>
            <a:spcAft>
              <a:spcPct val="15000"/>
            </a:spcAft>
            <a:buChar char="••"/>
          </a:pPr>
          <a:r>
            <a:rPr lang="en-GB" sz="650" kern="1200" dirty="0"/>
            <a:t>Analysis marks are awarded when you have clearly shown a strong understanding of a source and its purpose.  You should show a strong understanding of alternative viewpoints and interpretations of concepts or sources. </a:t>
          </a:r>
        </a:p>
        <a:p>
          <a:pPr marL="57150" lvl="1" indent="-57150" algn="l" defTabSz="288925">
            <a:lnSpc>
              <a:spcPct val="90000"/>
            </a:lnSpc>
            <a:spcBef>
              <a:spcPct val="0"/>
            </a:spcBef>
            <a:spcAft>
              <a:spcPct val="15000"/>
            </a:spcAft>
            <a:buChar char="••"/>
          </a:pPr>
          <a:r>
            <a:rPr lang="en-GB" sz="650" kern="1200" dirty="0"/>
            <a:t>E.g.  </a:t>
          </a:r>
          <a:r>
            <a:rPr lang="en-GB" sz="650" i="1" kern="1200" dirty="0"/>
            <a:t>This source by Dawkins clearly shows that he is against the idea that a God exists arguing that belief in God is simply attempting to fill some sort of void in our lives, and people are therefore just filling that with God. He argues that we can find meaning and purpose ourselves. Dawkins’ use of the word ‘presumption’ indicates that …..</a:t>
          </a:r>
        </a:p>
      </dsp:txBody>
      <dsp:txXfrm>
        <a:off x="2560633" y="2095919"/>
        <a:ext cx="3503167" cy="675567"/>
      </dsp:txXfrm>
    </dsp:sp>
    <dsp:sp modelId="{A1515332-F6C5-4DAA-B939-30AAD3837CCF}">
      <dsp:nvSpPr>
        <dsp:cNvPr id="0" name=""/>
        <dsp:cNvSpPr/>
      </dsp:nvSpPr>
      <dsp:spPr>
        <a:xfrm>
          <a:off x="0" y="1983325"/>
          <a:ext cx="2560633" cy="90075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Analysis</a:t>
          </a:r>
        </a:p>
      </dsp:txBody>
      <dsp:txXfrm>
        <a:off x="43971" y="2027296"/>
        <a:ext cx="2472691" cy="812813"/>
      </dsp:txXfrm>
    </dsp:sp>
    <dsp:sp modelId="{46358C2D-E0FB-4362-BEF6-F8B8A1152A14}">
      <dsp:nvSpPr>
        <dsp:cNvPr id="0" name=""/>
        <dsp:cNvSpPr/>
      </dsp:nvSpPr>
      <dsp:spPr>
        <a:xfrm>
          <a:off x="2560633" y="2974156"/>
          <a:ext cx="3840950" cy="90075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GB" sz="600" kern="1200" dirty="0"/>
            <a:t>In Evaluation you are expected to assess the validity or invalidity of the perspective as set out in the source. You should be able to explain, in depth, the strengths and weaknesses of viewpoints, provide counter arguments to viewpoints and criticisms. All points should be well supported. </a:t>
          </a:r>
        </a:p>
        <a:p>
          <a:pPr marL="57150" lvl="1" indent="-57150" algn="l" defTabSz="266700">
            <a:lnSpc>
              <a:spcPct val="90000"/>
            </a:lnSpc>
            <a:spcBef>
              <a:spcPct val="0"/>
            </a:spcBef>
            <a:spcAft>
              <a:spcPct val="15000"/>
            </a:spcAft>
            <a:buChar char="••"/>
          </a:pPr>
          <a:r>
            <a:rPr lang="en-GB" sz="600" kern="1200" dirty="0"/>
            <a:t>E.g. </a:t>
          </a:r>
          <a:r>
            <a:rPr lang="en-GB" sz="600" i="1" kern="1200" dirty="0"/>
            <a:t>I agree with Dawkins to a certain extent as I think that it is delusional to believe that human beings need to believe in God in order to provide them with a reason for living. Dawkins describes belief in God as ‘infantile’, which I would agree with because there is no convincing evidence to support the existence of God. I think it is very childish to need to believe in a higher power in order to find meaning, value and purpose in life. This is similar to a child needing guidance from a parent…</a:t>
          </a:r>
        </a:p>
      </dsp:txBody>
      <dsp:txXfrm>
        <a:off x="2560633" y="3086750"/>
        <a:ext cx="3503167" cy="675567"/>
      </dsp:txXfrm>
    </dsp:sp>
    <dsp:sp modelId="{A9E275E9-EE60-44BA-97B1-272EE8AE6CDA}">
      <dsp:nvSpPr>
        <dsp:cNvPr id="0" name=""/>
        <dsp:cNvSpPr/>
      </dsp:nvSpPr>
      <dsp:spPr>
        <a:xfrm>
          <a:off x="0" y="2974156"/>
          <a:ext cx="2560633" cy="90075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Evaluation</a:t>
          </a:r>
        </a:p>
      </dsp:txBody>
      <dsp:txXfrm>
        <a:off x="43971" y="3018127"/>
        <a:ext cx="2472691" cy="812813"/>
      </dsp:txXfrm>
    </dsp:sp>
    <dsp:sp modelId="{095955FB-507E-4683-A9E1-97E7EFFAE5B8}">
      <dsp:nvSpPr>
        <dsp:cNvPr id="0" name=""/>
        <dsp:cNvSpPr/>
      </dsp:nvSpPr>
      <dsp:spPr>
        <a:xfrm>
          <a:off x="2560633" y="3964987"/>
          <a:ext cx="3840950" cy="90075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en-GB" sz="800" kern="1200" dirty="0"/>
            <a:t>This skill demands that in a 30 mark essay you consistently maintain a clear line of argument by ensuring that you remain focussed on the question at all times</a:t>
          </a:r>
        </a:p>
        <a:p>
          <a:pPr marL="57150" lvl="1" indent="-57150" algn="l" defTabSz="355600">
            <a:lnSpc>
              <a:spcPct val="90000"/>
            </a:lnSpc>
            <a:spcBef>
              <a:spcPct val="0"/>
            </a:spcBef>
            <a:spcAft>
              <a:spcPct val="15000"/>
            </a:spcAft>
            <a:buChar char="••"/>
          </a:pPr>
          <a:r>
            <a:rPr lang="en-GB" sz="800" kern="1200" dirty="0"/>
            <a:t>E.g. If your essay is analysing and evaluating the James’ definition of Religious Experience, you should refer back to his definition when comparing it to the likes of Otto and Swinburne. </a:t>
          </a:r>
        </a:p>
      </dsp:txBody>
      <dsp:txXfrm>
        <a:off x="2560633" y="4077581"/>
        <a:ext cx="3503167" cy="675567"/>
      </dsp:txXfrm>
    </dsp:sp>
    <dsp:sp modelId="{EC14A039-6841-45D5-ABCA-BCAC77432EFE}">
      <dsp:nvSpPr>
        <dsp:cNvPr id="0" name=""/>
        <dsp:cNvSpPr/>
      </dsp:nvSpPr>
      <dsp:spPr>
        <a:xfrm>
          <a:off x="0" y="3964987"/>
          <a:ext cx="2560633" cy="900755"/>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solidFill>
                <a:schemeClr val="tx1"/>
              </a:solidFill>
            </a:rPr>
            <a:t>Synthesis</a:t>
          </a:r>
        </a:p>
      </dsp:txBody>
      <dsp:txXfrm>
        <a:off x="43971" y="4008958"/>
        <a:ext cx="2472691" cy="812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C1C1-EEFC-490D-996B-7B16FCDCA257}">
      <dsp:nvSpPr>
        <dsp:cNvPr id="0" name=""/>
        <dsp:cNvSpPr/>
      </dsp:nvSpPr>
      <dsp:spPr>
        <a:xfrm>
          <a:off x="2398492" y="0"/>
          <a:ext cx="3597739" cy="127983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What is it?</a:t>
          </a:r>
        </a:p>
        <a:p>
          <a:pPr marL="228600" lvl="1" indent="-228600" algn="l" defTabSz="1066800">
            <a:lnSpc>
              <a:spcPct val="90000"/>
            </a:lnSpc>
            <a:spcBef>
              <a:spcPct val="0"/>
            </a:spcBef>
            <a:spcAft>
              <a:spcPct val="15000"/>
            </a:spcAft>
            <a:buChar char="••"/>
          </a:pPr>
          <a:r>
            <a:rPr lang="en-GB" sz="2400" kern="1200" dirty="0"/>
            <a:t>Example</a:t>
          </a:r>
        </a:p>
        <a:p>
          <a:pPr marL="228600" lvl="1" indent="-228600" algn="l" defTabSz="889000">
            <a:lnSpc>
              <a:spcPct val="90000"/>
            </a:lnSpc>
            <a:spcBef>
              <a:spcPct val="0"/>
            </a:spcBef>
            <a:spcAft>
              <a:spcPct val="15000"/>
            </a:spcAft>
            <a:buChar char="••"/>
          </a:pPr>
          <a:endParaRPr lang="en-GB" sz="2000" kern="1200" dirty="0"/>
        </a:p>
      </dsp:txBody>
      <dsp:txXfrm>
        <a:off x="2398492" y="159979"/>
        <a:ext cx="3117801" cy="959877"/>
      </dsp:txXfrm>
    </dsp:sp>
    <dsp:sp modelId="{F4630A58-6A8A-49DF-875A-59E43A854368}">
      <dsp:nvSpPr>
        <dsp:cNvPr id="0" name=""/>
        <dsp:cNvSpPr/>
      </dsp:nvSpPr>
      <dsp:spPr>
        <a:xfrm>
          <a:off x="0" y="1613"/>
          <a:ext cx="2398492" cy="127983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a:t>What Skills?</a:t>
          </a:r>
        </a:p>
      </dsp:txBody>
      <dsp:txXfrm>
        <a:off x="62476" y="64089"/>
        <a:ext cx="2273540" cy="1154883"/>
      </dsp:txXfrm>
    </dsp:sp>
    <dsp:sp modelId="{639D0364-0A3E-4104-BE20-E96C606117AF}">
      <dsp:nvSpPr>
        <dsp:cNvPr id="0" name=""/>
        <dsp:cNvSpPr/>
      </dsp:nvSpPr>
      <dsp:spPr>
        <a:xfrm>
          <a:off x="2398492" y="1409431"/>
          <a:ext cx="3597739" cy="127983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kern="1200" dirty="0" smtClean="0"/>
            <a:t>A Knowledge mark is given for a point which is </a:t>
          </a:r>
          <a:r>
            <a:rPr lang="en-GB" sz="1000" b="1" kern="1200" dirty="0" smtClean="0"/>
            <a:t>relevant</a:t>
          </a:r>
          <a:r>
            <a:rPr lang="en-GB" sz="1000" kern="1200" dirty="0" smtClean="0"/>
            <a:t> to the question, is </a:t>
          </a:r>
          <a:r>
            <a:rPr lang="en-GB" sz="1000" b="1" kern="1200" dirty="0" smtClean="0"/>
            <a:t>accurate</a:t>
          </a:r>
          <a:r>
            <a:rPr lang="en-GB" sz="1000" kern="1200" dirty="0" smtClean="0"/>
            <a:t> and it is </a:t>
          </a:r>
          <a:r>
            <a:rPr lang="en-GB" sz="1000" b="1" kern="1200" dirty="0" smtClean="0"/>
            <a:t>developed</a:t>
          </a:r>
          <a:r>
            <a:rPr lang="en-GB" sz="1000" kern="1200" dirty="0" smtClean="0"/>
            <a:t>. </a:t>
          </a:r>
          <a:endParaRPr lang="en-GB" sz="1000" kern="1200" dirty="0"/>
        </a:p>
        <a:p>
          <a:pPr marL="57150" lvl="1" indent="-57150" algn="l" defTabSz="444500">
            <a:lnSpc>
              <a:spcPct val="90000"/>
            </a:lnSpc>
            <a:spcBef>
              <a:spcPct val="0"/>
            </a:spcBef>
            <a:spcAft>
              <a:spcPct val="15000"/>
            </a:spcAft>
            <a:buChar char="••"/>
          </a:pPr>
          <a:r>
            <a:rPr lang="en-GB" sz="1000" b="0" i="1" kern="1200" dirty="0" smtClean="0"/>
            <a:t>E.g. Descartes’ aim was to find a piece of certain knowledge that could survive all sceptical doubt. In his second meditation, </a:t>
          </a:r>
          <a:r>
            <a:rPr lang="en-GB" sz="1000" i="1" kern="1200" dirty="0" smtClean="0"/>
            <a:t>Descartes believed he found this piece of knowledge in The Cogito – the statement ‘I am: I exist’. </a:t>
          </a:r>
          <a:endParaRPr lang="en-GB" sz="1000" b="0" i="1" kern="1200" dirty="0"/>
        </a:p>
      </dsp:txBody>
      <dsp:txXfrm>
        <a:off x="2398492" y="1569410"/>
        <a:ext cx="3117801" cy="959877"/>
      </dsp:txXfrm>
    </dsp:sp>
    <dsp:sp modelId="{AAB09D7E-515A-47D5-9AE3-E2D5B7121572}">
      <dsp:nvSpPr>
        <dsp:cNvPr id="0" name=""/>
        <dsp:cNvSpPr/>
      </dsp:nvSpPr>
      <dsp:spPr>
        <a:xfrm>
          <a:off x="0" y="1409431"/>
          <a:ext cx="2398492" cy="127983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a:t>Knowledge</a:t>
          </a:r>
        </a:p>
      </dsp:txBody>
      <dsp:txXfrm>
        <a:off x="62476" y="1471907"/>
        <a:ext cx="2273540" cy="1154883"/>
      </dsp:txXfrm>
    </dsp:sp>
    <dsp:sp modelId="{BBC82BD0-383B-4D75-9581-20229B47A0BD}">
      <dsp:nvSpPr>
        <dsp:cNvPr id="0" name=""/>
        <dsp:cNvSpPr/>
      </dsp:nvSpPr>
      <dsp:spPr>
        <a:xfrm>
          <a:off x="2398492" y="2858588"/>
          <a:ext cx="3597739" cy="1197157"/>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Analysis marks are awarded to any relevant, accurate and developed points which show an impact/consequence/development of quotes etc. </a:t>
          </a:r>
          <a:endParaRPr lang="en-GB" sz="800" kern="1200" dirty="0"/>
        </a:p>
        <a:p>
          <a:pPr marL="57150" lvl="1" indent="-57150" algn="l" defTabSz="355600">
            <a:lnSpc>
              <a:spcPct val="90000"/>
            </a:lnSpc>
            <a:spcBef>
              <a:spcPct val="0"/>
            </a:spcBef>
            <a:spcAft>
              <a:spcPct val="15000"/>
            </a:spcAft>
            <a:buChar char="••"/>
          </a:pPr>
          <a:r>
            <a:rPr lang="en-US" sz="800" b="0" i="1" kern="1200" dirty="0" smtClean="0"/>
            <a:t>E.g. Descartes believes that The Cogito can be considered certain knowledge as i</a:t>
          </a:r>
          <a:r>
            <a:rPr lang="en-US" sz="800" i="1" kern="1200" dirty="0" smtClean="0"/>
            <a:t>t is a “self-authenticating” statement. This means that by even contemplating it we affirm its truth. It would also involve us in a logical contradiction if we tried to deny it – you can’t say truthfully that you don’t exist.</a:t>
          </a:r>
          <a:endParaRPr lang="en-GB" sz="800" b="0" i="1" kern="1200" dirty="0"/>
        </a:p>
      </dsp:txBody>
      <dsp:txXfrm>
        <a:off x="2398492" y="3008233"/>
        <a:ext cx="3148805" cy="897867"/>
      </dsp:txXfrm>
    </dsp:sp>
    <dsp:sp modelId="{A1515332-F6C5-4DAA-B939-30AAD3837CCF}">
      <dsp:nvSpPr>
        <dsp:cNvPr id="0" name=""/>
        <dsp:cNvSpPr/>
      </dsp:nvSpPr>
      <dsp:spPr>
        <a:xfrm>
          <a:off x="0" y="2817250"/>
          <a:ext cx="2398492" cy="127983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a:t>Analysis</a:t>
          </a:r>
        </a:p>
      </dsp:txBody>
      <dsp:txXfrm>
        <a:off x="62476" y="2879726"/>
        <a:ext cx="2273540" cy="1154883"/>
      </dsp:txXfrm>
    </dsp:sp>
    <dsp:sp modelId="{46358C2D-E0FB-4362-BEF6-F8B8A1152A14}">
      <dsp:nvSpPr>
        <dsp:cNvPr id="0" name=""/>
        <dsp:cNvSpPr/>
      </dsp:nvSpPr>
      <dsp:spPr>
        <a:xfrm>
          <a:off x="2398492" y="4225068"/>
          <a:ext cx="3597739" cy="1279835"/>
        </a:xfrm>
        <a:prstGeom prst="rightArrow">
          <a:avLst>
            <a:gd name="adj1" fmla="val 75000"/>
            <a:gd name="adj2" fmla="val 50000"/>
          </a:avLst>
        </a:prstGeom>
        <a:noFill/>
        <a:ln w="12700" cap="flat" cmpd="sng" algn="ctr">
          <a:solidFill>
            <a:srgbClr val="00206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endParaRPr lang="en-GB" sz="600" kern="1200" dirty="0"/>
        </a:p>
        <a:p>
          <a:pPr marL="57150" lvl="1" indent="-57150" algn="l" defTabSz="266700">
            <a:lnSpc>
              <a:spcPct val="90000"/>
            </a:lnSpc>
            <a:spcBef>
              <a:spcPct val="0"/>
            </a:spcBef>
            <a:spcAft>
              <a:spcPct val="15000"/>
            </a:spcAft>
            <a:buChar char="••"/>
          </a:pPr>
          <a:r>
            <a:rPr lang="en-GB" sz="600" kern="1200" dirty="0" smtClean="0"/>
            <a:t>Evaluation marks are awarded when you make a judgement that is relevant to the question, is accurate and detailed.  You can do this by pointing out positive or negative aspects of a view/source, strengths and weakness or explaining whether something is relevant or significant.</a:t>
          </a:r>
          <a:endParaRPr lang="en-GB" sz="600" kern="1200" dirty="0"/>
        </a:p>
        <a:p>
          <a:pPr marL="57150" lvl="1" indent="-57150" algn="l" defTabSz="266700">
            <a:lnSpc>
              <a:spcPct val="90000"/>
            </a:lnSpc>
            <a:spcBef>
              <a:spcPct val="0"/>
            </a:spcBef>
            <a:spcAft>
              <a:spcPct val="15000"/>
            </a:spcAft>
            <a:buChar char="••"/>
          </a:pPr>
          <a:r>
            <a:rPr lang="en-GB" sz="600" i="1" kern="1200" dirty="0" smtClean="0"/>
            <a:t>E.g.</a:t>
          </a:r>
          <a:r>
            <a:rPr lang="en-US" sz="600" i="1" kern="1200" dirty="0" smtClean="0">
              <a:cs typeface="Calibri"/>
            </a:rPr>
            <a:t> However, I believe that Descartes does not use the same rigorous doubt that he has employed previously when arriving at The Cogito. Descartes had raised the idea previously that there could be a malicious demon who aims to deceive us, meaning we cannot trust anything we know. Descartes believes that he must exist in order to be deceived but does not consider the possibility that the evil deceiver has warped his understanding of what it means to exist. </a:t>
          </a:r>
          <a:endParaRPr lang="en-GB" sz="600" i="1" kern="1200" dirty="0"/>
        </a:p>
      </dsp:txBody>
      <dsp:txXfrm>
        <a:off x="2398492" y="4385047"/>
        <a:ext cx="3117801" cy="959877"/>
      </dsp:txXfrm>
    </dsp:sp>
    <dsp:sp modelId="{A9E275E9-EE60-44BA-97B1-272EE8AE6CDA}">
      <dsp:nvSpPr>
        <dsp:cNvPr id="0" name=""/>
        <dsp:cNvSpPr/>
      </dsp:nvSpPr>
      <dsp:spPr>
        <a:xfrm>
          <a:off x="19643" y="4226681"/>
          <a:ext cx="2398492" cy="127983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GB" sz="3300" kern="1200" dirty="0"/>
            <a:t>Evaluation</a:t>
          </a:r>
        </a:p>
      </dsp:txBody>
      <dsp:txXfrm>
        <a:off x="82119" y="4289157"/>
        <a:ext cx="2273540" cy="115488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2F29EB-17D5-41B4-93B5-0B30CBBE2472}"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128922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F29EB-17D5-41B4-93B5-0B30CBBE2472}"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240063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F29EB-17D5-41B4-93B5-0B30CBBE2472}"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129884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2F29EB-17D5-41B4-93B5-0B30CBBE2472}"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24204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2F29EB-17D5-41B4-93B5-0B30CBBE2472}"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66001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2F29EB-17D5-41B4-93B5-0B30CBBE2472}"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196035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2F29EB-17D5-41B4-93B5-0B30CBBE2472}" type="datetimeFigureOut">
              <a:rPr lang="en-GB" smtClean="0"/>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49974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2F29EB-17D5-41B4-93B5-0B30CBBE2472}" type="datetimeFigureOut">
              <a:rPr lang="en-GB" smtClean="0"/>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283196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F29EB-17D5-41B4-93B5-0B30CBBE2472}" type="datetimeFigureOut">
              <a:rPr lang="en-GB" smtClean="0"/>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91924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2F29EB-17D5-41B4-93B5-0B30CBBE2472}"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19323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2F29EB-17D5-41B4-93B5-0B30CBBE2472}"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CB40F-B86C-4C32-AD1A-BC6A7E9442E0}" type="slidenum">
              <a:rPr lang="en-GB" smtClean="0"/>
              <a:t>‹#›</a:t>
            </a:fld>
            <a:endParaRPr lang="en-GB"/>
          </a:p>
        </p:txBody>
      </p:sp>
    </p:spTree>
    <p:extLst>
      <p:ext uri="{BB962C8B-B14F-4D97-AF65-F5344CB8AC3E}">
        <p14:creationId xmlns:p14="http://schemas.microsoft.com/office/powerpoint/2010/main" val="398913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F29EB-17D5-41B4-93B5-0B30CBBE2472}" type="datetimeFigureOut">
              <a:rPr lang="en-GB" smtClean="0"/>
              <a:t>14/12/2020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CB40F-B86C-4C32-AD1A-BC6A7E9442E0}" type="slidenum">
              <a:rPr lang="en-GB" smtClean="0"/>
              <a:t>‹#›</a:t>
            </a:fld>
            <a:endParaRPr lang="en-GB"/>
          </a:p>
        </p:txBody>
      </p:sp>
    </p:spTree>
    <p:extLst>
      <p:ext uri="{BB962C8B-B14F-4D97-AF65-F5344CB8AC3E}">
        <p14:creationId xmlns:p14="http://schemas.microsoft.com/office/powerpoint/2010/main" val="209629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hyperlink" Target="https://biologybestfriend.wordpress.com/2016/08/29/bioethical-issue-sex-selection/"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4.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696" y="247426"/>
            <a:ext cx="9144000" cy="1659647"/>
          </a:xfrm>
          <a:solidFill>
            <a:srgbClr val="7030A0"/>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GB" b="1" dirty="0"/>
              <a:t>Click on your chosen area from the RMPS Department:</a:t>
            </a:r>
          </a:p>
        </p:txBody>
      </p:sp>
      <p:sp>
        <p:nvSpPr>
          <p:cNvPr id="4" name="Rounded Rectangle 3">
            <a:hlinkClick r:id="rId2" action="ppaction://hlinksldjump"/>
          </p:cNvPr>
          <p:cNvSpPr/>
          <p:nvPr/>
        </p:nvSpPr>
        <p:spPr>
          <a:xfrm>
            <a:off x="262619" y="2038624"/>
            <a:ext cx="2771481" cy="16596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National 5 RMPS</a:t>
            </a:r>
            <a:endParaRPr lang="en-GB" sz="3600" dirty="0">
              <a:solidFill>
                <a:schemeClr val="tx1"/>
              </a:solidFill>
            </a:endParaRPr>
          </a:p>
        </p:txBody>
      </p:sp>
      <p:sp>
        <p:nvSpPr>
          <p:cNvPr id="6" name="Rounded Rectangle 5">
            <a:hlinkClick r:id="rId3" action="ppaction://hlinksldjump"/>
          </p:cNvPr>
          <p:cNvSpPr/>
          <p:nvPr/>
        </p:nvSpPr>
        <p:spPr>
          <a:xfrm>
            <a:off x="9040305" y="2038625"/>
            <a:ext cx="2658360" cy="1659647"/>
          </a:xfrm>
          <a:prstGeom prst="round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0" b="1" dirty="0">
                <a:solidFill>
                  <a:schemeClr val="tx1"/>
                </a:solidFill>
              </a:rPr>
              <a:t>Higher RMPS</a:t>
            </a:r>
            <a:endParaRPr lang="en-GB" sz="3600" dirty="0">
              <a:solidFill>
                <a:schemeClr val="tx1"/>
              </a:solidFill>
            </a:endParaRPr>
          </a:p>
        </p:txBody>
      </p:sp>
      <p:sp>
        <p:nvSpPr>
          <p:cNvPr id="7" name="Rounded Rectangle 6">
            <a:hlinkClick r:id="rId4" action="ppaction://hlinksldjump"/>
          </p:cNvPr>
          <p:cNvSpPr/>
          <p:nvPr/>
        </p:nvSpPr>
        <p:spPr>
          <a:xfrm>
            <a:off x="3176832" y="4406659"/>
            <a:ext cx="2771481" cy="18029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b="1" dirty="0">
                <a:solidFill>
                  <a:schemeClr val="tx1"/>
                </a:solidFill>
              </a:rPr>
              <a:t>Advanced Higher RMPS</a:t>
            </a:r>
          </a:p>
        </p:txBody>
      </p:sp>
      <p:sp>
        <p:nvSpPr>
          <p:cNvPr id="8" name="Rounded Rectangle 7">
            <a:hlinkClick r:id="rId5" action="ppaction://hlinksldjump"/>
          </p:cNvPr>
          <p:cNvSpPr/>
          <p:nvPr/>
        </p:nvSpPr>
        <p:spPr>
          <a:xfrm>
            <a:off x="6243689" y="4429854"/>
            <a:ext cx="2771481" cy="1779779"/>
          </a:xfrm>
          <a:prstGeom prst="roundRect">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GB" sz="3600" b="1" dirty="0">
                <a:solidFill>
                  <a:schemeClr val="tx1"/>
                </a:solidFill>
              </a:rPr>
              <a:t>Higher Philosophy</a:t>
            </a:r>
            <a:endParaRPr lang="en-GB" sz="3600" dirty="0">
              <a:solidFill>
                <a:schemeClr val="tx1"/>
              </a:solidFill>
            </a:endParaRPr>
          </a:p>
        </p:txBody>
      </p:sp>
      <p:pic>
        <p:nvPicPr>
          <p:cNvPr id="11" name="Picture 10" descr="A picture containing blue&#10;&#10;Description automatically generated">
            <a:extLst>
              <a:ext uri="{FF2B5EF4-FFF2-40B4-BE49-F238E27FC236}">
                <a16:creationId xmlns:a16="http://schemas.microsoft.com/office/drawing/2014/main" id="{BD63FE5F-CACB-44DD-8F91-E92006724FF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3147220" y="1854338"/>
            <a:ext cx="2687972" cy="2434857"/>
          </a:xfrm>
          <a:prstGeom prst="rect">
            <a:avLst/>
          </a:prstGeom>
          <a:ln>
            <a:noFill/>
          </a:ln>
          <a:effectLst>
            <a:softEdge rad="112500"/>
          </a:effectLst>
        </p:spPr>
      </p:pic>
      <p:pic>
        <p:nvPicPr>
          <p:cNvPr id="14" name="Picture 13">
            <a:extLst>
              <a:ext uri="{FF2B5EF4-FFF2-40B4-BE49-F238E27FC236}">
                <a16:creationId xmlns:a16="http://schemas.microsoft.com/office/drawing/2014/main" id="{DC6D6233-16CF-48E0-B3DC-978E107F2E94}"/>
              </a:ext>
            </a:extLst>
          </p:cNvPr>
          <p:cNvPicPr>
            <a:picLocks noChangeAspect="1"/>
          </p:cNvPicPr>
          <p:nvPr/>
        </p:nvPicPr>
        <p:blipFill>
          <a:blip r:embed="rId8"/>
          <a:stretch>
            <a:fillRect/>
          </a:stretch>
        </p:blipFill>
        <p:spPr>
          <a:xfrm>
            <a:off x="5948313" y="1918492"/>
            <a:ext cx="3091992" cy="2370704"/>
          </a:xfrm>
          <a:prstGeom prst="rect">
            <a:avLst/>
          </a:prstGeom>
          <a:ln>
            <a:noFill/>
          </a:ln>
          <a:effectLst>
            <a:softEdge rad="112500"/>
          </a:effectLst>
        </p:spPr>
      </p:pic>
      <p:pic>
        <p:nvPicPr>
          <p:cNvPr id="15" name="Picture 14">
            <a:extLst>
              <a:ext uri="{FF2B5EF4-FFF2-40B4-BE49-F238E27FC236}">
                <a16:creationId xmlns:a16="http://schemas.microsoft.com/office/drawing/2014/main" id="{6632594A-6553-4B98-A7FF-F8CE5E56C45E}"/>
              </a:ext>
            </a:extLst>
          </p:cNvPr>
          <p:cNvPicPr>
            <a:picLocks noChangeAspect="1"/>
          </p:cNvPicPr>
          <p:nvPr/>
        </p:nvPicPr>
        <p:blipFill>
          <a:blip r:embed="rId9"/>
          <a:stretch>
            <a:fillRect/>
          </a:stretch>
        </p:blipFill>
        <p:spPr>
          <a:xfrm>
            <a:off x="387324" y="3954678"/>
            <a:ext cx="2771481" cy="2655896"/>
          </a:xfrm>
          <a:prstGeom prst="rect">
            <a:avLst/>
          </a:prstGeom>
          <a:ln>
            <a:noFill/>
          </a:ln>
          <a:effectLst>
            <a:softEdge rad="112500"/>
          </a:effectLst>
        </p:spPr>
      </p:pic>
      <p:pic>
        <p:nvPicPr>
          <p:cNvPr id="16" name="Picture 15">
            <a:extLst>
              <a:ext uri="{FF2B5EF4-FFF2-40B4-BE49-F238E27FC236}">
                <a16:creationId xmlns:a16="http://schemas.microsoft.com/office/drawing/2014/main" id="{09FA0186-1BAF-4483-9661-174E06FD2EB9}"/>
              </a:ext>
            </a:extLst>
          </p:cNvPr>
          <p:cNvPicPr>
            <a:picLocks noChangeAspect="1"/>
          </p:cNvPicPr>
          <p:nvPr/>
        </p:nvPicPr>
        <p:blipFill>
          <a:blip r:embed="rId10"/>
          <a:stretch>
            <a:fillRect/>
          </a:stretch>
        </p:blipFill>
        <p:spPr>
          <a:xfrm>
            <a:off x="9153425" y="4289195"/>
            <a:ext cx="2771481" cy="2055044"/>
          </a:xfrm>
          <a:prstGeom prst="rect">
            <a:avLst/>
          </a:prstGeom>
          <a:ln>
            <a:noFill/>
          </a:ln>
          <a:effectLst>
            <a:softEdge rad="112500"/>
          </a:effectLst>
        </p:spPr>
      </p:pic>
    </p:spTree>
    <p:extLst>
      <p:ext uri="{BB962C8B-B14F-4D97-AF65-F5344CB8AC3E}">
        <p14:creationId xmlns:p14="http://schemas.microsoft.com/office/powerpoint/2010/main" val="33947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06F-79E9-47F9-B051-4A800554A300}"/>
              </a:ext>
            </a:extLst>
          </p:cNvPr>
          <p:cNvSpPr>
            <a:spLocks noGrp="1"/>
          </p:cNvSpPr>
          <p:nvPr>
            <p:ph type="title"/>
          </p:nvPr>
        </p:nvSpPr>
        <p:spPr>
          <a:xfrm>
            <a:off x="838200" y="0"/>
            <a:ext cx="10515600" cy="1325563"/>
          </a:xfrm>
          <a:solidFill>
            <a:srgbClr val="00B0F0"/>
          </a:solidFill>
          <a:ln>
            <a:solidFill>
              <a:schemeClr val="accent1"/>
            </a:solidFill>
          </a:ln>
        </p:spPr>
        <p:txBody>
          <a:bodyPr>
            <a:normAutofit/>
          </a:bodyPr>
          <a:lstStyle/>
          <a:p>
            <a:pPr algn="ctr"/>
            <a:r>
              <a:rPr lang="en-GB" sz="7200" b="1" dirty="0"/>
              <a:t>National 5 RMPS Skills</a:t>
            </a:r>
          </a:p>
        </p:txBody>
      </p:sp>
      <p:graphicFrame>
        <p:nvGraphicFramePr>
          <p:cNvPr id="5" name="Diagram 4">
            <a:extLst>
              <a:ext uri="{FF2B5EF4-FFF2-40B4-BE49-F238E27FC236}">
                <a16:creationId xmlns:a16="http://schemas.microsoft.com/office/drawing/2014/main" id="{1ADA798A-3255-4E4E-81E4-27B377F002EE}"/>
              </a:ext>
            </a:extLst>
          </p:cNvPr>
          <p:cNvGraphicFramePr/>
          <p:nvPr>
            <p:extLst>
              <p:ext uri="{D42A27DB-BD31-4B8C-83A1-F6EECF244321}">
                <p14:modId xmlns:p14="http://schemas.microsoft.com/office/powerpoint/2010/main" val="292292294"/>
              </p:ext>
            </p:extLst>
          </p:nvPr>
        </p:nvGraphicFramePr>
        <p:xfrm>
          <a:off x="165492" y="1325563"/>
          <a:ext cx="67066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0668FB15-81EF-4D14-98F1-439AEDC0E96B}"/>
              </a:ext>
            </a:extLst>
          </p:cNvPr>
          <p:cNvGrpSpPr/>
          <p:nvPr/>
        </p:nvGrpSpPr>
        <p:grpSpPr>
          <a:xfrm>
            <a:off x="6872139" y="1420521"/>
            <a:ext cx="2398492" cy="1011346"/>
            <a:chOff x="0" y="1274"/>
            <a:chExt cx="2398492" cy="1011346"/>
          </a:xfrm>
        </p:grpSpPr>
        <p:sp>
          <p:nvSpPr>
            <p:cNvPr id="7" name="Rectangle: Rounded Corners 6">
              <a:extLst>
                <a:ext uri="{FF2B5EF4-FFF2-40B4-BE49-F238E27FC236}">
                  <a16:creationId xmlns:a16="http://schemas.microsoft.com/office/drawing/2014/main" id="{B34F6BD3-4FF6-425F-A40E-ACA6ED292F6B}"/>
                </a:ext>
              </a:extLst>
            </p:cNvPr>
            <p:cNvSpPr/>
            <p:nvPr/>
          </p:nvSpPr>
          <p:spPr>
            <a:xfrm>
              <a:off x="0" y="1274"/>
              <a:ext cx="2398492" cy="1011346"/>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2378C33-90F6-46A1-BF53-9D268B4F1713}"/>
                </a:ext>
              </a:extLst>
            </p:cNvPr>
            <p:cNvSpPr txBox="1"/>
            <p:nvPr/>
          </p:nvSpPr>
          <p:spPr>
            <a:xfrm>
              <a:off x="49370" y="50644"/>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How Can I Impr</a:t>
              </a:r>
              <a:r>
                <a:rPr lang="en-GB" sz="3200" dirty="0"/>
                <a:t>ove?</a:t>
              </a:r>
              <a:endParaRPr lang="en-GB" sz="3200" kern="1200" dirty="0"/>
            </a:p>
          </p:txBody>
        </p:sp>
      </p:grpSp>
      <p:grpSp>
        <p:nvGrpSpPr>
          <p:cNvPr id="9" name="Group 8">
            <a:extLst>
              <a:ext uri="{FF2B5EF4-FFF2-40B4-BE49-F238E27FC236}">
                <a16:creationId xmlns:a16="http://schemas.microsoft.com/office/drawing/2014/main" id="{29142EF6-4D5E-4E36-BE40-AEDAD2DD1A12}"/>
              </a:ext>
            </a:extLst>
          </p:cNvPr>
          <p:cNvGrpSpPr/>
          <p:nvPr/>
        </p:nvGrpSpPr>
        <p:grpSpPr>
          <a:xfrm>
            <a:off x="6872139" y="2625040"/>
            <a:ext cx="2398492" cy="1011346"/>
            <a:chOff x="0" y="1113755"/>
            <a:chExt cx="2398492" cy="1011346"/>
          </a:xfrm>
        </p:grpSpPr>
        <p:sp>
          <p:nvSpPr>
            <p:cNvPr id="10" name="Rectangle: Rounded Corners 9">
              <a:extLst>
                <a:ext uri="{FF2B5EF4-FFF2-40B4-BE49-F238E27FC236}">
                  <a16:creationId xmlns:a16="http://schemas.microsoft.com/office/drawing/2014/main" id="{9A5712BD-673C-4C3E-B878-99102616808C}"/>
                </a:ext>
              </a:extLst>
            </p:cNvPr>
            <p:cNvSpPr/>
            <p:nvPr/>
          </p:nvSpPr>
          <p:spPr>
            <a:xfrm>
              <a:off x="0" y="1113755"/>
              <a:ext cx="2398492" cy="1011346"/>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E479481E-C24D-4EAF-B90A-84D678A67749}"/>
                </a:ext>
              </a:extLst>
            </p:cNvPr>
            <p:cNvSpPr txBox="1"/>
            <p:nvPr/>
          </p:nvSpPr>
          <p:spPr>
            <a:xfrm>
              <a:off x="0" y="1203298"/>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1600" kern="1200" dirty="0"/>
                <a:t>Make flashcards on all the key terms and definitions and ask your family to test you</a:t>
              </a:r>
            </a:p>
          </p:txBody>
        </p:sp>
      </p:grpSp>
      <p:grpSp>
        <p:nvGrpSpPr>
          <p:cNvPr id="12" name="Group 11">
            <a:extLst>
              <a:ext uri="{FF2B5EF4-FFF2-40B4-BE49-F238E27FC236}">
                <a16:creationId xmlns:a16="http://schemas.microsoft.com/office/drawing/2014/main" id="{2385E4DD-6D28-4B09-B6D2-4A425ECA0ECA}"/>
              </a:ext>
            </a:extLst>
          </p:cNvPr>
          <p:cNvGrpSpPr/>
          <p:nvPr/>
        </p:nvGrpSpPr>
        <p:grpSpPr>
          <a:xfrm>
            <a:off x="6898185" y="4175683"/>
            <a:ext cx="2398492" cy="1011346"/>
            <a:chOff x="0" y="2226236"/>
            <a:chExt cx="2398492" cy="1011346"/>
          </a:xfrm>
        </p:grpSpPr>
        <p:sp>
          <p:nvSpPr>
            <p:cNvPr id="13" name="Rectangle: Rounded Corners 12">
              <a:extLst>
                <a:ext uri="{FF2B5EF4-FFF2-40B4-BE49-F238E27FC236}">
                  <a16:creationId xmlns:a16="http://schemas.microsoft.com/office/drawing/2014/main" id="{16FCB57C-D3CC-4EFE-92EF-93C2F69FA00F}"/>
                </a:ext>
              </a:extLst>
            </p:cNvPr>
            <p:cNvSpPr/>
            <p:nvPr/>
          </p:nvSpPr>
          <p:spPr>
            <a:xfrm>
              <a:off x="0" y="2226236"/>
              <a:ext cx="2398492" cy="1011346"/>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EEB5B803-13A8-470D-B4F9-DC7F1D3807B1}"/>
                </a:ext>
              </a:extLst>
            </p:cNvPr>
            <p:cNvSpPr txBox="1"/>
            <p:nvPr/>
          </p:nvSpPr>
          <p:spPr>
            <a:xfrm>
              <a:off x="49370" y="2275606"/>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1400" kern="1200" dirty="0" smtClean="0"/>
                <a:t>Mind Map any practices/impacts and consequences of beliefs stemming from a source or a teaching. </a:t>
              </a:r>
              <a:endParaRPr lang="en-GB" sz="1400" kern="1200" dirty="0"/>
            </a:p>
          </p:txBody>
        </p:sp>
      </p:grpSp>
      <p:grpSp>
        <p:nvGrpSpPr>
          <p:cNvPr id="15" name="Group 14">
            <a:extLst>
              <a:ext uri="{FF2B5EF4-FFF2-40B4-BE49-F238E27FC236}">
                <a16:creationId xmlns:a16="http://schemas.microsoft.com/office/drawing/2014/main" id="{B14FBB41-14EC-4E09-9555-5C73D4F4C922}"/>
              </a:ext>
            </a:extLst>
          </p:cNvPr>
          <p:cNvGrpSpPr/>
          <p:nvPr/>
        </p:nvGrpSpPr>
        <p:grpSpPr>
          <a:xfrm>
            <a:off x="6898185" y="5538917"/>
            <a:ext cx="2398492" cy="1011346"/>
            <a:chOff x="19643" y="3339991"/>
            <a:chExt cx="2398492" cy="1011346"/>
          </a:xfrm>
        </p:grpSpPr>
        <p:sp>
          <p:nvSpPr>
            <p:cNvPr id="16" name="Rectangle: Rounded Corners 15">
              <a:extLst>
                <a:ext uri="{FF2B5EF4-FFF2-40B4-BE49-F238E27FC236}">
                  <a16:creationId xmlns:a16="http://schemas.microsoft.com/office/drawing/2014/main" id="{164FBC8D-A628-4AFF-99ED-416385E08D6A}"/>
                </a:ext>
              </a:extLst>
            </p:cNvPr>
            <p:cNvSpPr/>
            <p:nvPr/>
          </p:nvSpPr>
          <p:spPr>
            <a:xfrm>
              <a:off x="19643" y="3339991"/>
              <a:ext cx="2398492" cy="1011346"/>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178C63E3-6A8B-4830-B486-03DFD695CB5A}"/>
                </a:ext>
              </a:extLst>
            </p:cNvPr>
            <p:cNvSpPr txBox="1"/>
            <p:nvPr/>
          </p:nvSpPr>
          <p:spPr>
            <a:xfrm>
              <a:off x="69013" y="3389361"/>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1400" kern="1200" dirty="0"/>
                <a:t>Use the 8 marker templates to help prepare for any evaluation question. Remember </a:t>
              </a:r>
              <a:r>
                <a:rPr lang="en-GB" sz="1400" i="1" kern="1200" dirty="0"/>
                <a:t>On the one hand </a:t>
              </a:r>
              <a:r>
                <a:rPr lang="en-GB" sz="1400" kern="1200" dirty="0"/>
                <a:t>x4 </a:t>
              </a:r>
              <a:r>
                <a:rPr lang="en-GB" sz="1400" i="1" kern="1200" dirty="0"/>
                <a:t>on the other hand </a:t>
              </a:r>
              <a:r>
                <a:rPr lang="en-GB" sz="1400" kern="1200" dirty="0"/>
                <a:t>x4</a:t>
              </a:r>
            </a:p>
          </p:txBody>
        </p:sp>
      </p:grpSp>
      <p:sp>
        <p:nvSpPr>
          <p:cNvPr id="18" name="Rectangle 17">
            <a:extLst>
              <a:ext uri="{FF2B5EF4-FFF2-40B4-BE49-F238E27FC236}">
                <a16:creationId xmlns:a16="http://schemas.microsoft.com/office/drawing/2014/main" id="{C3E150D3-958F-4FFD-B8FB-28936E9348F9}"/>
              </a:ext>
            </a:extLst>
          </p:cNvPr>
          <p:cNvSpPr/>
          <p:nvPr/>
        </p:nvSpPr>
        <p:spPr>
          <a:xfrm>
            <a:off x="9615341" y="1420521"/>
            <a:ext cx="2411168" cy="2678143"/>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POINTS TO REMEMBER:</a:t>
            </a:r>
          </a:p>
          <a:p>
            <a:pPr algn="ctr"/>
            <a:r>
              <a:rPr lang="en-GB" dirty="0"/>
              <a:t>Keep an eye on how many marks each question is worth</a:t>
            </a:r>
            <a:r>
              <a:rPr lang="en-GB" dirty="0" smtClean="0"/>
              <a:t>.</a:t>
            </a:r>
          </a:p>
          <a:p>
            <a:pPr algn="ctr"/>
            <a:r>
              <a:rPr lang="en-GB" dirty="0" smtClean="0"/>
              <a:t>There are usually </a:t>
            </a:r>
            <a:r>
              <a:rPr lang="en-GB" b="1" dirty="0" smtClean="0">
                <a:solidFill>
                  <a:srgbClr val="00B050"/>
                </a:solidFill>
              </a:rPr>
              <a:t>14 knowledge marks</a:t>
            </a:r>
          </a:p>
          <a:p>
            <a:pPr algn="ctr"/>
            <a:r>
              <a:rPr lang="en-GB" b="1" dirty="0" smtClean="0">
                <a:solidFill>
                  <a:srgbClr val="00B0F0"/>
                </a:solidFill>
              </a:rPr>
              <a:t>4 Analysis </a:t>
            </a:r>
            <a:r>
              <a:rPr lang="en-GB" dirty="0" smtClean="0"/>
              <a:t>marks </a:t>
            </a:r>
            <a:r>
              <a:rPr lang="en-GB" b="1" dirty="0" smtClean="0">
                <a:solidFill>
                  <a:srgbClr val="FF0000"/>
                </a:solidFill>
              </a:rPr>
              <a:t>and 8 evaluation marks</a:t>
            </a:r>
            <a:endParaRPr lang="en-GB" b="1" dirty="0">
              <a:solidFill>
                <a:srgbClr val="FF0000"/>
              </a:solidFill>
            </a:endParaRPr>
          </a:p>
          <a:p>
            <a:pPr algn="ctr"/>
            <a:endParaRPr lang="en-GB" b="1" dirty="0"/>
          </a:p>
        </p:txBody>
      </p:sp>
      <p:sp>
        <p:nvSpPr>
          <p:cNvPr id="3" name="Rounded Rectangle 2"/>
          <p:cNvSpPr/>
          <p:nvPr/>
        </p:nvSpPr>
        <p:spPr>
          <a:xfrm>
            <a:off x="9703398" y="4175684"/>
            <a:ext cx="2323111" cy="13632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00"/>
                </a:solidFill>
              </a:rPr>
              <a:t>All course notes, revision booklets and clips are on Teams.  You can ask your teacher any question on the course via Teams. </a:t>
            </a:r>
            <a:endParaRPr lang="en-GB" sz="1400" b="1" dirty="0">
              <a:solidFill>
                <a:srgbClr val="FFFF00"/>
              </a:solidFill>
            </a:endParaRPr>
          </a:p>
        </p:txBody>
      </p:sp>
    </p:spTree>
    <p:extLst>
      <p:ext uri="{BB962C8B-B14F-4D97-AF65-F5344CB8AC3E}">
        <p14:creationId xmlns:p14="http://schemas.microsoft.com/office/powerpoint/2010/main" val="58019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06F-79E9-47F9-B051-4A800554A300}"/>
              </a:ext>
            </a:extLst>
          </p:cNvPr>
          <p:cNvSpPr>
            <a:spLocks noGrp="1"/>
          </p:cNvSpPr>
          <p:nvPr>
            <p:ph type="title"/>
          </p:nvPr>
        </p:nvSpPr>
        <p:spPr>
          <a:solidFill>
            <a:srgbClr val="FF6600"/>
          </a:solidFill>
          <a:ln>
            <a:solidFill>
              <a:schemeClr val="accent1"/>
            </a:solidFill>
          </a:ln>
        </p:spPr>
        <p:txBody>
          <a:bodyPr>
            <a:normAutofit/>
          </a:bodyPr>
          <a:lstStyle/>
          <a:p>
            <a:pPr algn="ctr"/>
            <a:r>
              <a:rPr lang="en-GB" sz="7200" b="1" dirty="0"/>
              <a:t>Higher RMPS Skills</a:t>
            </a:r>
          </a:p>
        </p:txBody>
      </p:sp>
      <p:graphicFrame>
        <p:nvGraphicFramePr>
          <p:cNvPr id="4" name="Content Placeholder 3">
            <a:extLst>
              <a:ext uri="{FF2B5EF4-FFF2-40B4-BE49-F238E27FC236}">
                <a16:creationId xmlns:a16="http://schemas.microsoft.com/office/drawing/2014/main" id="{BF3DDD8A-D7E2-4C72-8405-8800A2AD9864}"/>
              </a:ext>
            </a:extLst>
          </p:cNvPr>
          <p:cNvGraphicFramePr>
            <a:graphicFrameLocks noGrp="1"/>
          </p:cNvGraphicFramePr>
          <p:nvPr>
            <p:ph idx="1"/>
            <p:extLst>
              <p:ext uri="{D42A27DB-BD31-4B8C-83A1-F6EECF244321}">
                <p14:modId xmlns:p14="http://schemas.microsoft.com/office/powerpoint/2010/main" val="2608729517"/>
              </p:ext>
            </p:extLst>
          </p:nvPr>
        </p:nvGraphicFramePr>
        <p:xfrm>
          <a:off x="244312" y="1797344"/>
          <a:ext cx="6279037" cy="4923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4592B730-0FF3-42A4-B6F4-69B8C4AAF8BE}"/>
              </a:ext>
            </a:extLst>
          </p:cNvPr>
          <p:cNvGrpSpPr/>
          <p:nvPr/>
        </p:nvGrpSpPr>
        <p:grpSpPr>
          <a:xfrm>
            <a:off x="6563063" y="1813022"/>
            <a:ext cx="2398492" cy="1011346"/>
            <a:chOff x="0" y="1274"/>
            <a:chExt cx="2398492" cy="1011346"/>
          </a:xfrm>
        </p:grpSpPr>
        <p:sp>
          <p:nvSpPr>
            <p:cNvPr id="6" name="Rectangle: Rounded Corners 5">
              <a:extLst>
                <a:ext uri="{FF2B5EF4-FFF2-40B4-BE49-F238E27FC236}">
                  <a16:creationId xmlns:a16="http://schemas.microsoft.com/office/drawing/2014/main" id="{4D4EBD44-8084-48FF-99C4-065F2E691ADA}"/>
                </a:ext>
              </a:extLst>
            </p:cNvPr>
            <p:cNvSpPr/>
            <p:nvPr/>
          </p:nvSpPr>
          <p:spPr>
            <a:xfrm>
              <a:off x="0" y="1274"/>
              <a:ext cx="2398492" cy="1011346"/>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0589F570-B134-4204-9F85-385ECF2BC50E}"/>
                </a:ext>
              </a:extLst>
            </p:cNvPr>
            <p:cNvSpPr txBox="1"/>
            <p:nvPr/>
          </p:nvSpPr>
          <p:spPr>
            <a:xfrm>
              <a:off x="49370" y="50644"/>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How Can I Impr</a:t>
              </a:r>
              <a:r>
                <a:rPr lang="en-GB" sz="3200" dirty="0"/>
                <a:t>ove?</a:t>
              </a:r>
              <a:endParaRPr lang="en-GB" sz="3200" kern="1200" dirty="0"/>
            </a:p>
          </p:txBody>
        </p:sp>
      </p:grpSp>
      <p:grpSp>
        <p:nvGrpSpPr>
          <p:cNvPr id="8" name="Group 7">
            <a:extLst>
              <a:ext uri="{FF2B5EF4-FFF2-40B4-BE49-F238E27FC236}">
                <a16:creationId xmlns:a16="http://schemas.microsoft.com/office/drawing/2014/main" id="{F5E73580-1C55-4384-B4CF-3D9312606AE0}"/>
              </a:ext>
            </a:extLst>
          </p:cNvPr>
          <p:cNvGrpSpPr/>
          <p:nvPr/>
        </p:nvGrpSpPr>
        <p:grpSpPr>
          <a:xfrm>
            <a:off x="6563063" y="3100016"/>
            <a:ext cx="2398492" cy="1011346"/>
            <a:chOff x="0" y="1113755"/>
            <a:chExt cx="2398492" cy="1011346"/>
          </a:xfrm>
        </p:grpSpPr>
        <p:sp>
          <p:nvSpPr>
            <p:cNvPr id="9" name="Rectangle: Rounded Corners 8">
              <a:extLst>
                <a:ext uri="{FF2B5EF4-FFF2-40B4-BE49-F238E27FC236}">
                  <a16:creationId xmlns:a16="http://schemas.microsoft.com/office/drawing/2014/main" id="{8BF50B89-285C-42A3-8C91-14275521092E}"/>
                </a:ext>
              </a:extLst>
            </p:cNvPr>
            <p:cNvSpPr/>
            <p:nvPr/>
          </p:nvSpPr>
          <p:spPr>
            <a:xfrm>
              <a:off x="0" y="1113755"/>
              <a:ext cx="2398492" cy="1011346"/>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2AD23DA-678A-4D27-8CC3-4E90750DDE87}"/>
                </a:ext>
              </a:extLst>
            </p:cNvPr>
            <p:cNvSpPr txBox="1"/>
            <p:nvPr/>
          </p:nvSpPr>
          <p:spPr>
            <a:xfrm>
              <a:off x="49370" y="1163125"/>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1600" kern="1200" dirty="0"/>
                <a:t>Make flashcards on all the key terms and definitions and ask your family to test you</a:t>
              </a:r>
            </a:p>
          </p:txBody>
        </p:sp>
      </p:grpSp>
      <p:grpSp>
        <p:nvGrpSpPr>
          <p:cNvPr id="11" name="Group 10">
            <a:extLst>
              <a:ext uri="{FF2B5EF4-FFF2-40B4-BE49-F238E27FC236}">
                <a16:creationId xmlns:a16="http://schemas.microsoft.com/office/drawing/2014/main" id="{A189BEC7-D340-44E3-8035-912A9B7108BA}"/>
              </a:ext>
            </a:extLst>
          </p:cNvPr>
          <p:cNvGrpSpPr/>
          <p:nvPr/>
        </p:nvGrpSpPr>
        <p:grpSpPr>
          <a:xfrm>
            <a:off x="6523349" y="4387010"/>
            <a:ext cx="2398492" cy="1011346"/>
            <a:chOff x="0" y="2226236"/>
            <a:chExt cx="2398492" cy="1011346"/>
          </a:xfrm>
        </p:grpSpPr>
        <p:sp>
          <p:nvSpPr>
            <p:cNvPr id="12" name="Rectangle: Rounded Corners 11">
              <a:extLst>
                <a:ext uri="{FF2B5EF4-FFF2-40B4-BE49-F238E27FC236}">
                  <a16:creationId xmlns:a16="http://schemas.microsoft.com/office/drawing/2014/main" id="{061E747C-17D3-42C4-A76D-4952855139CB}"/>
                </a:ext>
              </a:extLst>
            </p:cNvPr>
            <p:cNvSpPr/>
            <p:nvPr/>
          </p:nvSpPr>
          <p:spPr>
            <a:xfrm>
              <a:off x="0" y="2226236"/>
              <a:ext cx="2398492" cy="1011346"/>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1B9A34A-FB95-437B-9557-805B5D7C71D6}"/>
                </a:ext>
              </a:extLst>
            </p:cNvPr>
            <p:cNvSpPr txBox="1"/>
            <p:nvPr/>
          </p:nvSpPr>
          <p:spPr>
            <a:xfrm>
              <a:off x="0" y="2250470"/>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1200" dirty="0"/>
                <a:t>Write out a quote/teaching in the middle of an A4 page. Mind map – what does this mean? What is an impact/practice related to this?</a:t>
              </a:r>
              <a:endParaRPr lang="en-GB" sz="1200" kern="1200" dirty="0"/>
            </a:p>
          </p:txBody>
        </p:sp>
      </p:grpSp>
      <p:grpSp>
        <p:nvGrpSpPr>
          <p:cNvPr id="14" name="Group 13">
            <a:extLst>
              <a:ext uri="{FF2B5EF4-FFF2-40B4-BE49-F238E27FC236}">
                <a16:creationId xmlns:a16="http://schemas.microsoft.com/office/drawing/2014/main" id="{8A183C00-6D2F-42BB-BB35-CE305F37D560}"/>
              </a:ext>
            </a:extLst>
          </p:cNvPr>
          <p:cNvGrpSpPr/>
          <p:nvPr/>
        </p:nvGrpSpPr>
        <p:grpSpPr>
          <a:xfrm>
            <a:off x="6523349" y="5698238"/>
            <a:ext cx="2398492" cy="1011346"/>
            <a:chOff x="19643" y="3339991"/>
            <a:chExt cx="2398492" cy="1011346"/>
          </a:xfrm>
        </p:grpSpPr>
        <p:sp>
          <p:nvSpPr>
            <p:cNvPr id="15" name="Rectangle: Rounded Corners 14">
              <a:extLst>
                <a:ext uri="{FF2B5EF4-FFF2-40B4-BE49-F238E27FC236}">
                  <a16:creationId xmlns:a16="http://schemas.microsoft.com/office/drawing/2014/main" id="{0D4E6D94-5155-4352-B080-D3C2989852B9}"/>
                </a:ext>
              </a:extLst>
            </p:cNvPr>
            <p:cNvSpPr/>
            <p:nvPr/>
          </p:nvSpPr>
          <p:spPr>
            <a:xfrm>
              <a:off x="19643" y="3339991"/>
              <a:ext cx="2398492" cy="1011346"/>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A8DC6628-08F9-43FC-93BD-C74FCEE3820D}"/>
                </a:ext>
              </a:extLst>
            </p:cNvPr>
            <p:cNvSpPr txBox="1"/>
            <p:nvPr/>
          </p:nvSpPr>
          <p:spPr>
            <a:xfrm>
              <a:off x="69013" y="3389361"/>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2000" kern="1200" dirty="0" smtClean="0"/>
                <a:t>Use clear </a:t>
              </a:r>
              <a:r>
                <a:rPr lang="en-GB" sz="2000" b="1" kern="1200" dirty="0" smtClean="0"/>
                <a:t>indicators</a:t>
              </a:r>
              <a:r>
                <a:rPr lang="en-GB" sz="2000" kern="1200" dirty="0" smtClean="0"/>
                <a:t> that you are doing evaluation. </a:t>
              </a:r>
              <a:endParaRPr lang="en-GB" sz="2000" kern="1200" dirty="0"/>
            </a:p>
          </p:txBody>
        </p:sp>
      </p:grpSp>
      <p:sp>
        <p:nvSpPr>
          <p:cNvPr id="17" name="Rectangle 16">
            <a:extLst>
              <a:ext uri="{FF2B5EF4-FFF2-40B4-BE49-F238E27FC236}">
                <a16:creationId xmlns:a16="http://schemas.microsoft.com/office/drawing/2014/main" id="{4D9B38FC-727F-47AA-872B-9CF0CC3180A8}"/>
              </a:ext>
            </a:extLst>
          </p:cNvPr>
          <p:cNvSpPr/>
          <p:nvPr/>
        </p:nvSpPr>
        <p:spPr>
          <a:xfrm>
            <a:off x="9191135" y="1813023"/>
            <a:ext cx="2837468" cy="628519"/>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POINTS TO REMEMBER</a:t>
            </a:r>
          </a:p>
        </p:txBody>
      </p:sp>
      <p:sp>
        <p:nvSpPr>
          <p:cNvPr id="3" name="TextBox 2"/>
          <p:cNvSpPr txBox="1"/>
          <p:nvPr/>
        </p:nvSpPr>
        <p:spPr>
          <a:xfrm>
            <a:off x="9285901" y="2653573"/>
            <a:ext cx="2647935"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10 marks questions expect you to focus on analysis </a:t>
            </a:r>
          </a:p>
          <a:p>
            <a:r>
              <a:rPr lang="en-GB" b="1" dirty="0" smtClean="0">
                <a:solidFill>
                  <a:srgbClr val="00B050"/>
                </a:solidFill>
              </a:rPr>
              <a:t>6KU Marks</a:t>
            </a:r>
          </a:p>
          <a:p>
            <a:r>
              <a:rPr lang="en-GB" b="1" dirty="0" smtClean="0">
                <a:solidFill>
                  <a:srgbClr val="00B0F0"/>
                </a:solidFill>
              </a:rPr>
              <a:t>4 Analysis Marks. </a:t>
            </a:r>
          </a:p>
          <a:p>
            <a:r>
              <a:rPr lang="en-GB" dirty="0" smtClean="0"/>
              <a:t>If you do not apply any analysis skills, then your essay is capped at 4 marks. </a:t>
            </a:r>
            <a:endParaRPr lang="en-GB" dirty="0"/>
          </a:p>
        </p:txBody>
      </p:sp>
      <p:sp>
        <p:nvSpPr>
          <p:cNvPr id="18" name="Rounded Rectangle 17"/>
          <p:cNvSpPr/>
          <p:nvPr/>
        </p:nvSpPr>
        <p:spPr>
          <a:xfrm>
            <a:off x="9448312" y="5346350"/>
            <a:ext cx="2323111" cy="13632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00"/>
                </a:solidFill>
              </a:rPr>
              <a:t>All course notes, revision booklets and clips are on Teams.  You can ask your teacher any question on the course via Teams. </a:t>
            </a:r>
            <a:endParaRPr lang="en-GB" sz="1400" b="1" dirty="0">
              <a:solidFill>
                <a:srgbClr val="FFFF00"/>
              </a:solidFill>
            </a:endParaRPr>
          </a:p>
        </p:txBody>
      </p:sp>
    </p:spTree>
    <p:extLst>
      <p:ext uri="{BB962C8B-B14F-4D97-AF65-F5344CB8AC3E}">
        <p14:creationId xmlns:p14="http://schemas.microsoft.com/office/powerpoint/2010/main" val="135955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06F-79E9-47F9-B051-4A800554A300}"/>
              </a:ext>
            </a:extLst>
          </p:cNvPr>
          <p:cNvSpPr>
            <a:spLocks noGrp="1"/>
          </p:cNvSpPr>
          <p:nvPr>
            <p:ph type="title"/>
          </p:nvPr>
        </p:nvSpPr>
        <p:spPr>
          <a:solidFill>
            <a:srgbClr val="00CC00"/>
          </a:solidFill>
          <a:ln>
            <a:solidFill>
              <a:schemeClr val="accent1"/>
            </a:solidFill>
          </a:ln>
        </p:spPr>
        <p:txBody>
          <a:bodyPr>
            <a:normAutofit fontScale="90000"/>
          </a:bodyPr>
          <a:lstStyle/>
          <a:p>
            <a:pPr algn="ctr"/>
            <a:r>
              <a:rPr lang="en-GB" sz="7200" b="1" dirty="0"/>
              <a:t>Advanced Higher RMPS Skills</a:t>
            </a:r>
          </a:p>
        </p:txBody>
      </p:sp>
      <p:graphicFrame>
        <p:nvGraphicFramePr>
          <p:cNvPr id="4" name="Content Placeholder 3">
            <a:extLst>
              <a:ext uri="{FF2B5EF4-FFF2-40B4-BE49-F238E27FC236}">
                <a16:creationId xmlns:a16="http://schemas.microsoft.com/office/drawing/2014/main" id="{65A93CFC-10BD-4084-90DB-EBEDEA185457}"/>
              </a:ext>
            </a:extLst>
          </p:cNvPr>
          <p:cNvGraphicFramePr>
            <a:graphicFrameLocks noGrp="1"/>
          </p:cNvGraphicFramePr>
          <p:nvPr>
            <p:ph idx="1"/>
            <p:extLst>
              <p:ext uri="{D42A27DB-BD31-4B8C-83A1-F6EECF244321}">
                <p14:modId xmlns:p14="http://schemas.microsoft.com/office/powerpoint/2010/main" val="3024956121"/>
              </p:ext>
            </p:extLst>
          </p:nvPr>
        </p:nvGraphicFramePr>
        <p:xfrm>
          <a:off x="168898" y="1891613"/>
          <a:ext cx="6401584" cy="4867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5145D68B-B1D3-473E-8FAE-8B3EF2BC2621}"/>
              </a:ext>
            </a:extLst>
          </p:cNvPr>
          <p:cNvGrpSpPr/>
          <p:nvPr/>
        </p:nvGrpSpPr>
        <p:grpSpPr>
          <a:xfrm>
            <a:off x="6570482" y="1941922"/>
            <a:ext cx="2692609" cy="805252"/>
            <a:chOff x="0" y="1487"/>
            <a:chExt cx="2692609" cy="805252"/>
          </a:xfrm>
        </p:grpSpPr>
        <p:sp>
          <p:nvSpPr>
            <p:cNvPr id="18" name="Rectangle: Rounded Corners 17">
              <a:extLst>
                <a:ext uri="{FF2B5EF4-FFF2-40B4-BE49-F238E27FC236}">
                  <a16:creationId xmlns:a16="http://schemas.microsoft.com/office/drawing/2014/main" id="{3D8DB84C-49DE-40AE-A99C-AA66E651413B}"/>
                </a:ext>
              </a:extLst>
            </p:cNvPr>
            <p:cNvSpPr/>
            <p:nvPr/>
          </p:nvSpPr>
          <p:spPr>
            <a:xfrm>
              <a:off x="0" y="1487"/>
              <a:ext cx="2692609" cy="805252"/>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01CFB9F2-652C-4EAE-80C7-43FA5E5C335C}"/>
                </a:ext>
              </a:extLst>
            </p:cNvPr>
            <p:cNvSpPr txBox="1"/>
            <p:nvPr/>
          </p:nvSpPr>
          <p:spPr>
            <a:xfrm>
              <a:off x="39309" y="40796"/>
              <a:ext cx="2613991" cy="72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t>What Skills?</a:t>
              </a:r>
            </a:p>
          </p:txBody>
        </p:sp>
      </p:grpSp>
      <p:grpSp>
        <p:nvGrpSpPr>
          <p:cNvPr id="6" name="Group 5">
            <a:extLst>
              <a:ext uri="{FF2B5EF4-FFF2-40B4-BE49-F238E27FC236}">
                <a16:creationId xmlns:a16="http://schemas.microsoft.com/office/drawing/2014/main" id="{D987C14C-4300-4357-9262-65D0C49EC253}"/>
              </a:ext>
            </a:extLst>
          </p:cNvPr>
          <p:cNvGrpSpPr/>
          <p:nvPr/>
        </p:nvGrpSpPr>
        <p:grpSpPr>
          <a:xfrm>
            <a:off x="6570482" y="2948099"/>
            <a:ext cx="2692609" cy="805252"/>
            <a:chOff x="0" y="887265"/>
            <a:chExt cx="2692609" cy="805252"/>
          </a:xfrm>
        </p:grpSpPr>
        <p:sp>
          <p:nvSpPr>
            <p:cNvPr id="16" name="Rectangle: Rounded Corners 15">
              <a:extLst>
                <a:ext uri="{FF2B5EF4-FFF2-40B4-BE49-F238E27FC236}">
                  <a16:creationId xmlns:a16="http://schemas.microsoft.com/office/drawing/2014/main" id="{8BAA51F6-C250-4324-89F9-B9F741B3186A}"/>
                </a:ext>
              </a:extLst>
            </p:cNvPr>
            <p:cNvSpPr/>
            <p:nvPr/>
          </p:nvSpPr>
          <p:spPr>
            <a:xfrm>
              <a:off x="0" y="887265"/>
              <a:ext cx="2692609" cy="805252"/>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6">
              <a:extLst>
                <a:ext uri="{FF2B5EF4-FFF2-40B4-BE49-F238E27FC236}">
                  <a16:creationId xmlns:a16="http://schemas.microsoft.com/office/drawing/2014/main" id="{A8D6D94B-3796-49A4-8D52-CC5771FB2E5E}"/>
                </a:ext>
              </a:extLst>
            </p:cNvPr>
            <p:cNvSpPr txBox="1"/>
            <p:nvPr/>
          </p:nvSpPr>
          <p:spPr>
            <a:xfrm>
              <a:off x="39309" y="926574"/>
              <a:ext cx="2613991" cy="72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algn="ctr" defTabSz="1644650">
                <a:lnSpc>
                  <a:spcPct val="90000"/>
                </a:lnSpc>
                <a:spcBef>
                  <a:spcPct val="0"/>
                </a:spcBef>
                <a:spcAft>
                  <a:spcPct val="35000"/>
                </a:spcAft>
              </a:pPr>
              <a:r>
                <a:rPr lang="en-GB" sz="1400" dirty="0" smtClean="0"/>
                <a:t>Make flashcards </a:t>
              </a:r>
              <a:r>
                <a:rPr lang="en-GB" sz="1400" dirty="0"/>
                <a:t>on all the key terms and definitions and ask your family to test </a:t>
              </a:r>
              <a:r>
                <a:rPr lang="en-GB" sz="1400" dirty="0" smtClean="0"/>
                <a:t>you</a:t>
              </a:r>
              <a:endParaRPr lang="en-GB" sz="1400" dirty="0"/>
            </a:p>
          </p:txBody>
        </p:sp>
      </p:grpSp>
      <p:grpSp>
        <p:nvGrpSpPr>
          <p:cNvPr id="7" name="Group 6">
            <a:extLst>
              <a:ext uri="{FF2B5EF4-FFF2-40B4-BE49-F238E27FC236}">
                <a16:creationId xmlns:a16="http://schemas.microsoft.com/office/drawing/2014/main" id="{F4CAD921-4849-474A-865A-D78875744929}"/>
              </a:ext>
            </a:extLst>
          </p:cNvPr>
          <p:cNvGrpSpPr/>
          <p:nvPr/>
        </p:nvGrpSpPr>
        <p:grpSpPr>
          <a:xfrm>
            <a:off x="6570482" y="3922690"/>
            <a:ext cx="2692609" cy="805252"/>
            <a:chOff x="0" y="1773042"/>
            <a:chExt cx="2692609" cy="805252"/>
          </a:xfrm>
        </p:grpSpPr>
        <p:sp>
          <p:nvSpPr>
            <p:cNvPr id="14" name="Rectangle: Rounded Corners 13">
              <a:extLst>
                <a:ext uri="{FF2B5EF4-FFF2-40B4-BE49-F238E27FC236}">
                  <a16:creationId xmlns:a16="http://schemas.microsoft.com/office/drawing/2014/main" id="{0828583B-5BEF-4757-8B02-E6854359D9FA}"/>
                </a:ext>
              </a:extLst>
            </p:cNvPr>
            <p:cNvSpPr/>
            <p:nvPr/>
          </p:nvSpPr>
          <p:spPr>
            <a:xfrm>
              <a:off x="0" y="1773042"/>
              <a:ext cx="2692609" cy="805252"/>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Rounded Corners 8">
              <a:extLst>
                <a:ext uri="{FF2B5EF4-FFF2-40B4-BE49-F238E27FC236}">
                  <a16:creationId xmlns:a16="http://schemas.microsoft.com/office/drawing/2014/main" id="{6A22A1C5-FD88-43C4-A22C-29D2B6BDB324}"/>
                </a:ext>
              </a:extLst>
            </p:cNvPr>
            <p:cNvSpPr txBox="1"/>
            <p:nvPr/>
          </p:nvSpPr>
          <p:spPr>
            <a:xfrm>
              <a:off x="39309" y="1812351"/>
              <a:ext cx="2613991" cy="72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lvl="0" algn="ctr" defTabSz="1422400">
                <a:lnSpc>
                  <a:spcPct val="90000"/>
                </a:lnSpc>
                <a:spcBef>
                  <a:spcPct val="0"/>
                </a:spcBef>
                <a:spcAft>
                  <a:spcPct val="35000"/>
                </a:spcAft>
              </a:pPr>
              <a:r>
                <a:rPr lang="en-GB" sz="1200" dirty="0" smtClean="0"/>
                <a:t>Use the list of SOURCES provided to mind map – remember to connect these to the main terminology used in KU. </a:t>
              </a:r>
              <a:endParaRPr lang="en-GB" sz="1200" dirty="0"/>
            </a:p>
          </p:txBody>
        </p:sp>
      </p:grpSp>
      <p:grpSp>
        <p:nvGrpSpPr>
          <p:cNvPr id="8" name="Group 7">
            <a:extLst>
              <a:ext uri="{FF2B5EF4-FFF2-40B4-BE49-F238E27FC236}">
                <a16:creationId xmlns:a16="http://schemas.microsoft.com/office/drawing/2014/main" id="{761628FD-E995-4B47-B570-BDECBEBD6B5F}"/>
              </a:ext>
            </a:extLst>
          </p:cNvPr>
          <p:cNvGrpSpPr/>
          <p:nvPr/>
        </p:nvGrpSpPr>
        <p:grpSpPr>
          <a:xfrm>
            <a:off x="6570482" y="4880828"/>
            <a:ext cx="2692609" cy="805252"/>
            <a:chOff x="0" y="2658820"/>
            <a:chExt cx="2692609" cy="805252"/>
          </a:xfrm>
        </p:grpSpPr>
        <p:sp>
          <p:nvSpPr>
            <p:cNvPr id="12" name="Rectangle: Rounded Corners 11">
              <a:extLst>
                <a:ext uri="{FF2B5EF4-FFF2-40B4-BE49-F238E27FC236}">
                  <a16:creationId xmlns:a16="http://schemas.microsoft.com/office/drawing/2014/main" id="{BD9377B3-E548-4F70-821C-5B5589C63008}"/>
                </a:ext>
              </a:extLst>
            </p:cNvPr>
            <p:cNvSpPr/>
            <p:nvPr/>
          </p:nvSpPr>
          <p:spPr>
            <a:xfrm>
              <a:off x="0" y="2658820"/>
              <a:ext cx="2692609" cy="805252"/>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10">
              <a:extLst>
                <a:ext uri="{FF2B5EF4-FFF2-40B4-BE49-F238E27FC236}">
                  <a16:creationId xmlns:a16="http://schemas.microsoft.com/office/drawing/2014/main" id="{0504B6B0-728C-44A8-AB11-D010114AE556}"/>
                </a:ext>
              </a:extLst>
            </p:cNvPr>
            <p:cNvSpPr txBox="1"/>
            <p:nvPr/>
          </p:nvSpPr>
          <p:spPr>
            <a:xfrm>
              <a:off x="39309" y="2698129"/>
              <a:ext cx="2613991" cy="72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1600" dirty="0" smtClean="0"/>
                <a:t>Use Jigsaw style evaluation revision for each key theory in the course</a:t>
              </a:r>
              <a:endParaRPr lang="en-GB" sz="1600" kern="1200" dirty="0"/>
            </a:p>
          </p:txBody>
        </p:sp>
      </p:grpSp>
      <p:grpSp>
        <p:nvGrpSpPr>
          <p:cNvPr id="9" name="Group 8">
            <a:extLst>
              <a:ext uri="{FF2B5EF4-FFF2-40B4-BE49-F238E27FC236}">
                <a16:creationId xmlns:a16="http://schemas.microsoft.com/office/drawing/2014/main" id="{1FFB8C6F-36E1-48CF-9DCA-D55C549C7946}"/>
              </a:ext>
            </a:extLst>
          </p:cNvPr>
          <p:cNvGrpSpPr/>
          <p:nvPr/>
        </p:nvGrpSpPr>
        <p:grpSpPr>
          <a:xfrm>
            <a:off x="6570482" y="5821223"/>
            <a:ext cx="2692609" cy="805252"/>
            <a:chOff x="0" y="3544598"/>
            <a:chExt cx="2692609" cy="805252"/>
          </a:xfrm>
        </p:grpSpPr>
        <p:sp>
          <p:nvSpPr>
            <p:cNvPr id="10" name="Rectangle: Rounded Corners 9">
              <a:extLst>
                <a:ext uri="{FF2B5EF4-FFF2-40B4-BE49-F238E27FC236}">
                  <a16:creationId xmlns:a16="http://schemas.microsoft.com/office/drawing/2014/main" id="{0B35ACB7-8B39-46BF-83C5-63793423D2BF}"/>
                </a:ext>
              </a:extLst>
            </p:cNvPr>
            <p:cNvSpPr/>
            <p:nvPr/>
          </p:nvSpPr>
          <p:spPr>
            <a:xfrm>
              <a:off x="0" y="3544598"/>
              <a:ext cx="2692609" cy="805252"/>
            </a:xfrm>
            <a:prstGeom prst="roundRect">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12">
              <a:extLst>
                <a:ext uri="{FF2B5EF4-FFF2-40B4-BE49-F238E27FC236}">
                  <a16:creationId xmlns:a16="http://schemas.microsoft.com/office/drawing/2014/main" id="{B2FA81B9-A7D7-4D51-AF27-576B1565F423}"/>
                </a:ext>
              </a:extLst>
            </p:cNvPr>
            <p:cNvSpPr txBox="1"/>
            <p:nvPr/>
          </p:nvSpPr>
          <p:spPr>
            <a:xfrm>
              <a:off x="39308" y="3623216"/>
              <a:ext cx="2613991" cy="72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1400" kern="1200" dirty="0" smtClean="0">
                  <a:solidFill>
                    <a:schemeClr val="tx1"/>
                  </a:solidFill>
                </a:rPr>
                <a:t>Practise writing source questions and essays. Keep asking, does my  point refer to the question?</a:t>
              </a:r>
              <a:endParaRPr lang="en-GB" sz="1400" kern="1200" dirty="0">
                <a:solidFill>
                  <a:schemeClr val="tx1"/>
                </a:solidFill>
              </a:endParaRPr>
            </a:p>
          </p:txBody>
        </p:sp>
      </p:grpSp>
      <p:sp>
        <p:nvSpPr>
          <p:cNvPr id="20" name="Rectangle 19">
            <a:extLst>
              <a:ext uri="{FF2B5EF4-FFF2-40B4-BE49-F238E27FC236}">
                <a16:creationId xmlns:a16="http://schemas.microsoft.com/office/drawing/2014/main" id="{AE353A6C-3A8D-487E-A559-7F5A7E677007}"/>
              </a:ext>
            </a:extLst>
          </p:cNvPr>
          <p:cNvSpPr/>
          <p:nvPr/>
        </p:nvSpPr>
        <p:spPr>
          <a:xfrm>
            <a:off x="9473939" y="1930923"/>
            <a:ext cx="2450968" cy="2286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POINTS TO REMEMBER</a:t>
            </a:r>
            <a:r>
              <a:rPr lang="en-GB" b="1" dirty="0" smtClean="0"/>
              <a:t>:</a:t>
            </a:r>
          </a:p>
          <a:p>
            <a:pPr algn="ctr"/>
            <a:r>
              <a:rPr lang="en-GB" b="1" dirty="0" smtClean="0"/>
              <a:t>Essay questions are work 30 marks. </a:t>
            </a:r>
            <a:r>
              <a:rPr lang="en-GB" b="1" dirty="0" smtClean="0">
                <a:solidFill>
                  <a:srgbClr val="00B050"/>
                </a:solidFill>
              </a:rPr>
              <a:t>10 KU</a:t>
            </a:r>
            <a:r>
              <a:rPr lang="en-GB" b="1" dirty="0" smtClean="0"/>
              <a:t>, </a:t>
            </a:r>
            <a:r>
              <a:rPr lang="en-GB" b="1" dirty="0" smtClean="0">
                <a:solidFill>
                  <a:srgbClr val="00B0F0"/>
                </a:solidFill>
              </a:rPr>
              <a:t>10 Analysis </a:t>
            </a:r>
            <a:r>
              <a:rPr lang="en-GB" b="1" dirty="0" smtClean="0"/>
              <a:t>and </a:t>
            </a:r>
            <a:r>
              <a:rPr lang="en-GB" b="1" dirty="0" smtClean="0">
                <a:solidFill>
                  <a:srgbClr val="FF0000"/>
                </a:solidFill>
              </a:rPr>
              <a:t>10 Evaluation.</a:t>
            </a:r>
            <a:r>
              <a:rPr lang="en-GB" b="1" dirty="0" smtClean="0"/>
              <a:t> This is marked holistically and </a:t>
            </a:r>
            <a:r>
              <a:rPr lang="en-GB" b="1" u="sng" dirty="0" smtClean="0">
                <a:solidFill>
                  <a:srgbClr val="FFC000"/>
                </a:solidFill>
              </a:rPr>
              <a:t>synthesis</a:t>
            </a:r>
            <a:r>
              <a:rPr lang="en-GB" b="1" dirty="0" smtClean="0"/>
              <a:t> is expected throughout. </a:t>
            </a:r>
            <a:endParaRPr lang="en-GB" b="1" dirty="0"/>
          </a:p>
        </p:txBody>
      </p:sp>
      <p:sp>
        <p:nvSpPr>
          <p:cNvPr id="21" name="Rounded Rectangle 20"/>
          <p:cNvSpPr/>
          <p:nvPr/>
        </p:nvSpPr>
        <p:spPr>
          <a:xfrm>
            <a:off x="9537867" y="4315811"/>
            <a:ext cx="2323111" cy="13632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00"/>
                </a:solidFill>
              </a:rPr>
              <a:t>All course notes, revision booklets and clips are on Teams.  You can ask your teacher any question on the course via Teams. </a:t>
            </a:r>
            <a:endParaRPr lang="en-GB" sz="1400" b="1" dirty="0">
              <a:solidFill>
                <a:srgbClr val="FFFF00"/>
              </a:solidFill>
            </a:endParaRPr>
          </a:p>
        </p:txBody>
      </p:sp>
    </p:spTree>
    <p:extLst>
      <p:ext uri="{BB962C8B-B14F-4D97-AF65-F5344CB8AC3E}">
        <p14:creationId xmlns:p14="http://schemas.microsoft.com/office/powerpoint/2010/main" val="231051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06F-79E9-47F9-B051-4A800554A300}"/>
              </a:ext>
            </a:extLst>
          </p:cNvPr>
          <p:cNvSpPr>
            <a:spLocks noGrp="1"/>
          </p:cNvSpPr>
          <p:nvPr>
            <p:ph type="title"/>
          </p:nvPr>
        </p:nvSpPr>
        <p:spPr>
          <a:xfrm>
            <a:off x="973318" y="151875"/>
            <a:ext cx="10515600" cy="926347"/>
          </a:xfrm>
          <a:solidFill>
            <a:srgbClr val="FFFF00"/>
          </a:solidFill>
          <a:ln>
            <a:solidFill>
              <a:schemeClr val="accent1"/>
            </a:solidFill>
          </a:ln>
        </p:spPr>
        <p:txBody>
          <a:bodyPr>
            <a:normAutofit fontScale="90000"/>
          </a:bodyPr>
          <a:lstStyle/>
          <a:p>
            <a:pPr algn="ctr"/>
            <a:r>
              <a:rPr lang="en-GB" sz="7200" b="1" dirty="0"/>
              <a:t>Higher Philosophy Skills</a:t>
            </a:r>
          </a:p>
        </p:txBody>
      </p:sp>
      <p:graphicFrame>
        <p:nvGraphicFramePr>
          <p:cNvPr id="4" name="Content Placeholder 3">
            <a:extLst>
              <a:ext uri="{FF2B5EF4-FFF2-40B4-BE49-F238E27FC236}">
                <a16:creationId xmlns:a16="http://schemas.microsoft.com/office/drawing/2014/main" id="{4F70F8AF-6629-402C-A548-F7D14EF95973}"/>
              </a:ext>
            </a:extLst>
          </p:cNvPr>
          <p:cNvGraphicFramePr>
            <a:graphicFrameLocks noGrp="1"/>
          </p:cNvGraphicFramePr>
          <p:nvPr>
            <p:ph idx="1"/>
            <p:extLst>
              <p:ext uri="{D42A27DB-BD31-4B8C-83A1-F6EECF244321}">
                <p14:modId xmlns:p14="http://schemas.microsoft.com/office/powerpoint/2010/main" val="4142248903"/>
              </p:ext>
            </p:extLst>
          </p:nvPr>
        </p:nvGraphicFramePr>
        <p:xfrm>
          <a:off x="234886" y="1199608"/>
          <a:ext cx="5996232" cy="5506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CA66F694-39B8-4104-AF42-B16B6C46D59C}"/>
              </a:ext>
            </a:extLst>
          </p:cNvPr>
          <p:cNvGrpSpPr/>
          <p:nvPr/>
        </p:nvGrpSpPr>
        <p:grpSpPr>
          <a:xfrm>
            <a:off x="6231118" y="1255921"/>
            <a:ext cx="2398492" cy="1011346"/>
            <a:chOff x="0" y="1274"/>
            <a:chExt cx="2398492" cy="1011346"/>
          </a:xfrm>
        </p:grpSpPr>
        <p:sp>
          <p:nvSpPr>
            <p:cNvPr id="6" name="Rectangle: Rounded Corners 5">
              <a:extLst>
                <a:ext uri="{FF2B5EF4-FFF2-40B4-BE49-F238E27FC236}">
                  <a16:creationId xmlns:a16="http://schemas.microsoft.com/office/drawing/2014/main" id="{248EDE3F-1506-4264-A4F2-272382223338}"/>
                </a:ext>
              </a:extLst>
            </p:cNvPr>
            <p:cNvSpPr/>
            <p:nvPr/>
          </p:nvSpPr>
          <p:spPr>
            <a:xfrm>
              <a:off x="0" y="1274"/>
              <a:ext cx="2398492" cy="1011346"/>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39C0371A-8DD8-4478-B9DB-F198F9E707FC}"/>
                </a:ext>
              </a:extLst>
            </p:cNvPr>
            <p:cNvSpPr txBox="1"/>
            <p:nvPr/>
          </p:nvSpPr>
          <p:spPr>
            <a:xfrm>
              <a:off x="49370" y="50644"/>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How Can I Impr</a:t>
              </a:r>
              <a:r>
                <a:rPr lang="en-GB" sz="3200" dirty="0"/>
                <a:t>ove?</a:t>
              </a:r>
              <a:endParaRPr lang="en-GB" sz="3200" kern="1200" dirty="0"/>
            </a:p>
          </p:txBody>
        </p:sp>
      </p:grpSp>
      <p:grpSp>
        <p:nvGrpSpPr>
          <p:cNvPr id="9" name="Group 8">
            <a:extLst>
              <a:ext uri="{FF2B5EF4-FFF2-40B4-BE49-F238E27FC236}">
                <a16:creationId xmlns:a16="http://schemas.microsoft.com/office/drawing/2014/main" id="{8088E2BC-85C2-449C-84B7-80815CCCB406}"/>
              </a:ext>
            </a:extLst>
          </p:cNvPr>
          <p:cNvGrpSpPr/>
          <p:nvPr/>
        </p:nvGrpSpPr>
        <p:grpSpPr>
          <a:xfrm>
            <a:off x="6280488" y="2734655"/>
            <a:ext cx="2398492" cy="1011346"/>
            <a:chOff x="0" y="1113755"/>
            <a:chExt cx="2398492" cy="1011346"/>
          </a:xfrm>
        </p:grpSpPr>
        <p:sp>
          <p:nvSpPr>
            <p:cNvPr id="10" name="Rectangle: Rounded Corners 9">
              <a:extLst>
                <a:ext uri="{FF2B5EF4-FFF2-40B4-BE49-F238E27FC236}">
                  <a16:creationId xmlns:a16="http://schemas.microsoft.com/office/drawing/2014/main" id="{4C0B5528-FB8A-41CD-BE56-0B6005055D73}"/>
                </a:ext>
              </a:extLst>
            </p:cNvPr>
            <p:cNvSpPr/>
            <p:nvPr/>
          </p:nvSpPr>
          <p:spPr>
            <a:xfrm>
              <a:off x="0" y="1113755"/>
              <a:ext cx="2398492" cy="1011346"/>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8C23AE6-A240-413D-864C-FF0180EF7A9D}"/>
                </a:ext>
              </a:extLst>
            </p:cNvPr>
            <p:cNvSpPr txBox="1"/>
            <p:nvPr/>
          </p:nvSpPr>
          <p:spPr>
            <a:xfrm>
              <a:off x="49370" y="1163125"/>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1600" dirty="0"/>
                <a:t>Make flashcards on all the key terms and definitions and ask your family to test you</a:t>
              </a:r>
              <a:endParaRPr lang="en-GB" sz="1600" dirty="0"/>
            </a:p>
          </p:txBody>
        </p:sp>
      </p:grpSp>
      <p:grpSp>
        <p:nvGrpSpPr>
          <p:cNvPr id="12" name="Group 11">
            <a:extLst>
              <a:ext uri="{FF2B5EF4-FFF2-40B4-BE49-F238E27FC236}">
                <a16:creationId xmlns:a16="http://schemas.microsoft.com/office/drawing/2014/main" id="{12E32AC0-C0E9-4C3D-9459-E11A5AF20D4D}"/>
              </a:ext>
            </a:extLst>
          </p:cNvPr>
          <p:cNvGrpSpPr/>
          <p:nvPr/>
        </p:nvGrpSpPr>
        <p:grpSpPr>
          <a:xfrm>
            <a:off x="6231118" y="4157077"/>
            <a:ext cx="2398492" cy="1228174"/>
            <a:chOff x="0" y="2226236"/>
            <a:chExt cx="2398492" cy="1228174"/>
          </a:xfrm>
        </p:grpSpPr>
        <p:sp>
          <p:nvSpPr>
            <p:cNvPr id="13" name="Rectangle: Rounded Corners 12">
              <a:extLst>
                <a:ext uri="{FF2B5EF4-FFF2-40B4-BE49-F238E27FC236}">
                  <a16:creationId xmlns:a16="http://schemas.microsoft.com/office/drawing/2014/main" id="{0457BCFD-8E8F-4758-8870-76EFA868E948}"/>
                </a:ext>
              </a:extLst>
            </p:cNvPr>
            <p:cNvSpPr/>
            <p:nvPr/>
          </p:nvSpPr>
          <p:spPr>
            <a:xfrm>
              <a:off x="0" y="2226236"/>
              <a:ext cx="2398492" cy="1011346"/>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E318E902-9BCF-45AB-A22A-4C374052C898}"/>
                </a:ext>
              </a:extLst>
            </p:cNvPr>
            <p:cNvSpPr txBox="1"/>
            <p:nvPr/>
          </p:nvSpPr>
          <p:spPr>
            <a:xfrm>
              <a:off x="49370" y="2541804"/>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GB" sz="1100" dirty="0"/>
                <a:t>Write out a </a:t>
              </a:r>
              <a:r>
                <a:rPr lang="en-GB" sz="1100" dirty="0" smtClean="0"/>
                <a:t>quote </a:t>
              </a:r>
              <a:r>
                <a:rPr lang="en-GB" sz="1100" dirty="0"/>
                <a:t>in the middle of an A4 page. Mind map – what does this mean? </a:t>
              </a:r>
              <a:r>
                <a:rPr lang="en-GB" sz="1100" dirty="0" smtClean="0"/>
                <a:t>How does it support </a:t>
              </a:r>
              <a:r>
                <a:rPr lang="en-GB" sz="1100" dirty="0" err="1" smtClean="0"/>
                <a:t>eg</a:t>
              </a:r>
              <a:r>
                <a:rPr lang="en-GB" sz="1100" dirty="0" smtClean="0"/>
                <a:t>. Descartes’ theory?</a:t>
              </a:r>
              <a:endParaRPr lang="en-GB" sz="1100" dirty="0"/>
            </a:p>
            <a:p>
              <a:pPr marL="0" lvl="0" indent="0" algn="ctr" defTabSz="1422400">
                <a:lnSpc>
                  <a:spcPct val="90000"/>
                </a:lnSpc>
                <a:spcBef>
                  <a:spcPct val="0"/>
                </a:spcBef>
                <a:spcAft>
                  <a:spcPct val="35000"/>
                </a:spcAft>
                <a:buNone/>
              </a:pPr>
              <a:endParaRPr lang="en-GB" sz="3200" kern="1200" dirty="0"/>
            </a:p>
          </p:txBody>
        </p:sp>
      </p:grpSp>
      <p:grpSp>
        <p:nvGrpSpPr>
          <p:cNvPr id="18" name="Group 17">
            <a:extLst>
              <a:ext uri="{FF2B5EF4-FFF2-40B4-BE49-F238E27FC236}">
                <a16:creationId xmlns:a16="http://schemas.microsoft.com/office/drawing/2014/main" id="{6BCEF5A6-FED2-45B2-B029-C2C66CB51D6D}"/>
              </a:ext>
            </a:extLst>
          </p:cNvPr>
          <p:cNvGrpSpPr/>
          <p:nvPr/>
        </p:nvGrpSpPr>
        <p:grpSpPr>
          <a:xfrm>
            <a:off x="6280488" y="5574070"/>
            <a:ext cx="2398492" cy="1209727"/>
            <a:chOff x="19643" y="3339991"/>
            <a:chExt cx="2398492" cy="1209727"/>
          </a:xfrm>
        </p:grpSpPr>
        <p:sp>
          <p:nvSpPr>
            <p:cNvPr id="19" name="Rectangle: Rounded Corners 18">
              <a:extLst>
                <a:ext uri="{FF2B5EF4-FFF2-40B4-BE49-F238E27FC236}">
                  <a16:creationId xmlns:a16="http://schemas.microsoft.com/office/drawing/2014/main" id="{6452F367-89B2-4613-A180-30BEAECDA7A6}"/>
                </a:ext>
              </a:extLst>
            </p:cNvPr>
            <p:cNvSpPr/>
            <p:nvPr/>
          </p:nvSpPr>
          <p:spPr>
            <a:xfrm>
              <a:off x="19643" y="3339991"/>
              <a:ext cx="2398492" cy="1011346"/>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9819E16D-C8E7-45C3-B302-1B769EC5C6EF}"/>
                </a:ext>
              </a:extLst>
            </p:cNvPr>
            <p:cNvSpPr txBox="1"/>
            <p:nvPr/>
          </p:nvSpPr>
          <p:spPr>
            <a:xfrm>
              <a:off x="69013" y="3637112"/>
              <a:ext cx="2299752" cy="91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GB" sz="1600" dirty="0"/>
                <a:t>Use Jigsaw style evaluation revision for each key theory in the course</a:t>
              </a:r>
            </a:p>
            <a:p>
              <a:pPr marL="0" lvl="0" indent="0" algn="ctr" defTabSz="1422400">
                <a:lnSpc>
                  <a:spcPct val="90000"/>
                </a:lnSpc>
                <a:spcBef>
                  <a:spcPct val="0"/>
                </a:spcBef>
                <a:spcAft>
                  <a:spcPct val="35000"/>
                </a:spcAft>
                <a:buNone/>
              </a:pPr>
              <a:endParaRPr lang="en-GB" sz="3200" kern="1200" dirty="0"/>
            </a:p>
          </p:txBody>
        </p:sp>
      </p:grpSp>
      <p:sp>
        <p:nvSpPr>
          <p:cNvPr id="24" name="Rectangle 23">
            <a:extLst>
              <a:ext uri="{FF2B5EF4-FFF2-40B4-BE49-F238E27FC236}">
                <a16:creationId xmlns:a16="http://schemas.microsoft.com/office/drawing/2014/main" id="{1AD08776-C08A-4C9D-BF5E-5238A974AA38}"/>
              </a:ext>
            </a:extLst>
          </p:cNvPr>
          <p:cNvSpPr/>
          <p:nvPr/>
        </p:nvSpPr>
        <p:spPr>
          <a:xfrm>
            <a:off x="8898903" y="1255921"/>
            <a:ext cx="3058211" cy="29629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POINTS TO REMEMBER</a:t>
            </a:r>
            <a:r>
              <a:rPr lang="en-GB" b="1" dirty="0" smtClean="0"/>
              <a:t>:</a:t>
            </a:r>
          </a:p>
          <a:p>
            <a:pPr algn="ctr"/>
            <a:endParaRPr lang="en-GB" b="1" dirty="0"/>
          </a:p>
          <a:p>
            <a:pPr algn="ctr"/>
            <a:r>
              <a:rPr lang="en-GB" b="1" dirty="0"/>
              <a:t>Essay questions are work 30 marks. </a:t>
            </a:r>
            <a:r>
              <a:rPr lang="en-GB" b="1" dirty="0" smtClean="0"/>
              <a:t>This </a:t>
            </a:r>
            <a:r>
              <a:rPr lang="en-GB" b="1" dirty="0"/>
              <a:t>is marked </a:t>
            </a:r>
            <a:r>
              <a:rPr lang="en-GB" b="1" dirty="0" smtClean="0"/>
              <a:t>holistically – you should ensure that you apply the skills in a clear logical manner. </a:t>
            </a:r>
            <a:endParaRPr lang="en-GB" b="1" dirty="0"/>
          </a:p>
        </p:txBody>
      </p:sp>
      <p:sp>
        <p:nvSpPr>
          <p:cNvPr id="21" name="Rounded Rectangle 20"/>
          <p:cNvSpPr/>
          <p:nvPr/>
        </p:nvSpPr>
        <p:spPr>
          <a:xfrm>
            <a:off x="9266452" y="4396563"/>
            <a:ext cx="2323111" cy="13632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00"/>
                </a:solidFill>
              </a:rPr>
              <a:t>All course notes, revision booklets and clips are on Teams.  You can ask your teacher any question on the course via Teams. </a:t>
            </a:r>
            <a:endParaRPr lang="en-GB" sz="1400" b="1" dirty="0">
              <a:solidFill>
                <a:srgbClr val="FFFF00"/>
              </a:solidFill>
            </a:endParaRPr>
          </a:p>
        </p:txBody>
      </p:sp>
    </p:spTree>
    <p:extLst>
      <p:ext uri="{BB962C8B-B14F-4D97-AF65-F5344CB8AC3E}">
        <p14:creationId xmlns:p14="http://schemas.microsoft.com/office/powerpoint/2010/main" val="867976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1770</Words>
  <Application>Microsoft Office PowerPoint</Application>
  <PresentationFormat>Widescreen</PresentationFormat>
  <Paragraphs>95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Click on your chosen area from the RMPS Department:</vt:lpstr>
      <vt:lpstr>National 5 RMPS Skills</vt:lpstr>
      <vt:lpstr>Higher RMPS Skills</vt:lpstr>
      <vt:lpstr>Advanced Higher RMPS Skills</vt:lpstr>
      <vt:lpstr>Higher Philosophy Skills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5, Higher &amp; Advanced Higher RMPS Skills</dc:title>
  <dc:creator>Mr McKeown</dc:creator>
  <cp:lastModifiedBy>Mr McKeown</cp:lastModifiedBy>
  <cp:revision>26</cp:revision>
  <dcterms:created xsi:type="dcterms:W3CDTF">2020-12-10T09:51:48Z</dcterms:created>
  <dcterms:modified xsi:type="dcterms:W3CDTF">2020-12-14T10:27:05Z</dcterms:modified>
</cp:coreProperties>
</file>