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cholar.hw.ac.uk/sso/login?service=https%3A%2F%2Fscholar.hw.ac.uk%2Fvle%2Fscholar%2Fsession.controller%3Faction%3Dhome" TargetMode="External"/><Relationship Id="rId2" Type="http://schemas.openxmlformats.org/officeDocument/2006/relationships/hyperlink" Target="https://www.bbc.co.uk/bitesize/subjects/zfs3kqt" TargetMode="External"/><Relationship Id="rId1" Type="http://schemas.openxmlformats.org/officeDocument/2006/relationships/slideLayout" Target="../slideLayouts/slideLayout2.xml"/><Relationship Id="rId5" Type="http://schemas.openxmlformats.org/officeDocument/2006/relationships/hyperlink" Target="https://www.cram.com/flashcards/national-5-computing-science-course-revision-6949303" TargetMode="External"/><Relationship Id="rId4" Type="http://schemas.openxmlformats.org/officeDocument/2006/relationships/hyperlink" Target="http://revision.room1.onlin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scholar.hw.ac.uk/sso/login?service=https%3A%2F%2Fscholar.hw.ac.uk%2Fvle%2Fscholar%2Fsession.controller%3Faction%3Dhome" TargetMode="External"/><Relationship Id="rId2" Type="http://schemas.openxmlformats.org/officeDocument/2006/relationships/hyperlink" Target="https://www.bbc.co.uk/bitesize/subjects/zxmh34j" TargetMode="External"/><Relationship Id="rId1" Type="http://schemas.openxmlformats.org/officeDocument/2006/relationships/slideLayout" Target="../slideLayouts/slideLayout2.xml"/><Relationship Id="rId4" Type="http://schemas.openxmlformats.org/officeDocument/2006/relationships/hyperlink" Target="https://sites.google.com/rgc.aberdeen.sch.uk/rgc-highercomputing/hom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Computing Science</a:t>
            </a:r>
            <a:endParaRPr lang="en-GB" dirty="0"/>
          </a:p>
        </p:txBody>
      </p:sp>
      <p:sp>
        <p:nvSpPr>
          <p:cNvPr id="3" name="Subtitle 2"/>
          <p:cNvSpPr>
            <a:spLocks noGrp="1"/>
          </p:cNvSpPr>
          <p:nvPr>
            <p:ph type="subTitle" idx="1"/>
          </p:nvPr>
        </p:nvSpPr>
        <p:spPr/>
        <p:txBody>
          <a:bodyPr/>
          <a:lstStyle/>
          <a:p>
            <a:r>
              <a:rPr lang="en-GB" dirty="0" smtClean="0"/>
              <a:t>Guide to revision for qualifications</a:t>
            </a:r>
            <a:endParaRPr lang="en-GB" dirty="0"/>
          </a:p>
        </p:txBody>
      </p:sp>
    </p:spTree>
    <p:extLst>
      <p:ext uri="{BB962C8B-B14F-4D97-AF65-F5344CB8AC3E}">
        <p14:creationId xmlns:p14="http://schemas.microsoft.com/office/powerpoint/2010/main" val="143698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Command words (General)</a:t>
            </a:r>
            <a:endParaRPr lang="en-GB" dirty="0"/>
          </a:p>
        </p:txBody>
      </p:sp>
      <p:sp>
        <p:nvSpPr>
          <p:cNvPr id="5" name="Content Placeholder 4"/>
          <p:cNvSpPr>
            <a:spLocks noGrp="1"/>
          </p:cNvSpPr>
          <p:nvPr>
            <p:ph sz="half" idx="1"/>
          </p:nvPr>
        </p:nvSpPr>
        <p:spPr>
          <a:xfrm>
            <a:off x="677334" y="2160589"/>
            <a:ext cx="4184035" cy="2944811"/>
          </a:xfrm>
        </p:spPr>
        <p:txBody>
          <a:bodyPr>
            <a:normAutofit fontScale="92500" lnSpcReduction="20000"/>
          </a:bodyPr>
          <a:lstStyle/>
          <a:p>
            <a:r>
              <a:rPr lang="en-GB" dirty="0" smtClean="0"/>
              <a:t>Name / State</a:t>
            </a:r>
          </a:p>
          <a:p>
            <a:endParaRPr lang="en-GB" dirty="0"/>
          </a:p>
          <a:p>
            <a:endParaRPr lang="en-GB" dirty="0" smtClean="0"/>
          </a:p>
          <a:p>
            <a:r>
              <a:rPr lang="en-GB" dirty="0" smtClean="0"/>
              <a:t>Describe / explain</a:t>
            </a:r>
            <a:endParaRPr lang="en-GB" dirty="0"/>
          </a:p>
        </p:txBody>
      </p:sp>
      <p:sp>
        <p:nvSpPr>
          <p:cNvPr id="6" name="Content Placeholder 5"/>
          <p:cNvSpPr>
            <a:spLocks noGrp="1"/>
          </p:cNvSpPr>
          <p:nvPr>
            <p:ph sz="half" idx="2"/>
          </p:nvPr>
        </p:nvSpPr>
        <p:spPr>
          <a:xfrm>
            <a:off x="5089970" y="2160589"/>
            <a:ext cx="4184034" cy="3033711"/>
          </a:xfrm>
        </p:spPr>
        <p:txBody>
          <a:bodyPr>
            <a:normAutofit fontScale="92500" lnSpcReduction="20000"/>
          </a:bodyPr>
          <a:lstStyle/>
          <a:p>
            <a:r>
              <a:rPr lang="en-GB" dirty="0" smtClean="0"/>
              <a:t>If the question asks you this you only need to name or state your answer. No further description is required.</a:t>
            </a:r>
          </a:p>
          <a:p>
            <a:r>
              <a:rPr lang="en-GB" dirty="0" smtClean="0"/>
              <a:t>You must give more detail in your answer. Give details about the feature e.g. HTML is the language web pages are written in. It is made up of a series of tags which are interpreted by the browser.</a:t>
            </a:r>
          </a:p>
          <a:p>
            <a:r>
              <a:rPr lang="en-GB" dirty="0" smtClean="0"/>
              <a:t>If asked to give examples/ reasons then do so, making sure they are relevant to the question!</a:t>
            </a:r>
            <a:endParaRPr lang="en-GB" dirty="0"/>
          </a:p>
        </p:txBody>
      </p:sp>
      <p:sp>
        <p:nvSpPr>
          <p:cNvPr id="7" name="TextBox 6"/>
          <p:cNvSpPr txBox="1"/>
          <p:nvPr/>
        </p:nvSpPr>
        <p:spPr>
          <a:xfrm>
            <a:off x="677334" y="5600700"/>
            <a:ext cx="8415866" cy="923330"/>
          </a:xfrm>
          <a:prstGeom prst="rect">
            <a:avLst/>
          </a:prstGeom>
          <a:noFill/>
        </p:spPr>
        <p:txBody>
          <a:bodyPr wrap="square" rtlCol="0">
            <a:spAutoFit/>
          </a:bodyPr>
          <a:lstStyle/>
          <a:p>
            <a:r>
              <a:rPr lang="en-GB" dirty="0" smtClean="0"/>
              <a:t>For any questions where you are given a specific problem your answer must be relevant to that e.g. if the problem states specific variable names you must use them or you will lose marks.</a:t>
            </a:r>
            <a:endParaRPr lang="en-GB" dirty="0"/>
          </a:p>
        </p:txBody>
      </p:sp>
    </p:spTree>
    <p:extLst>
      <p:ext uri="{BB962C8B-B14F-4D97-AF65-F5344CB8AC3E}">
        <p14:creationId xmlns:p14="http://schemas.microsoft.com/office/powerpoint/2010/main" val="97713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Command words (continue)</a:t>
            </a:r>
            <a:endParaRPr lang="en-GB" dirty="0"/>
          </a:p>
        </p:txBody>
      </p:sp>
      <p:sp>
        <p:nvSpPr>
          <p:cNvPr id="3" name="Content Placeholder 2"/>
          <p:cNvSpPr>
            <a:spLocks noGrp="1"/>
          </p:cNvSpPr>
          <p:nvPr>
            <p:ph sz="half" idx="1"/>
          </p:nvPr>
        </p:nvSpPr>
        <p:spPr/>
        <p:txBody>
          <a:bodyPr>
            <a:normAutofit fontScale="92500" lnSpcReduction="10000"/>
          </a:bodyPr>
          <a:lstStyle/>
          <a:p>
            <a:r>
              <a:rPr lang="en-GB" dirty="0" smtClean="0"/>
              <a:t>Using a design methodology of your choice …….</a:t>
            </a:r>
          </a:p>
          <a:p>
            <a:endParaRPr lang="en-GB" dirty="0"/>
          </a:p>
          <a:p>
            <a:endParaRPr lang="en-GB" dirty="0" smtClean="0"/>
          </a:p>
          <a:p>
            <a:endParaRPr lang="en-GB" dirty="0" smtClean="0"/>
          </a:p>
          <a:p>
            <a:r>
              <a:rPr lang="en-GB" dirty="0" smtClean="0"/>
              <a:t>Using a programming language you are familiar with ....</a:t>
            </a:r>
            <a:endParaRPr lang="en-GB" dirty="0"/>
          </a:p>
        </p:txBody>
      </p:sp>
      <p:sp>
        <p:nvSpPr>
          <p:cNvPr id="4" name="Content Placeholder 3"/>
          <p:cNvSpPr>
            <a:spLocks noGrp="1"/>
          </p:cNvSpPr>
          <p:nvPr>
            <p:ph sz="half" idx="2"/>
          </p:nvPr>
        </p:nvSpPr>
        <p:spPr/>
        <p:txBody>
          <a:bodyPr>
            <a:normAutofit fontScale="92500" lnSpcReduction="10000"/>
          </a:bodyPr>
          <a:lstStyle/>
          <a:p>
            <a:r>
              <a:rPr lang="en-GB" dirty="0" smtClean="0"/>
              <a:t>You must design a solution to the problem you have been given using either pseudocode, a flow chart or structured diagram. You will not get the marks if you code the solution.</a:t>
            </a:r>
          </a:p>
          <a:p>
            <a:endParaRPr lang="en-GB" dirty="0" smtClean="0"/>
          </a:p>
          <a:p>
            <a:r>
              <a:rPr lang="en-GB" dirty="0" smtClean="0"/>
              <a:t>You must code a solution to the problem you have been given using the appropriate language (Python in a Software Development question, HTML/CSS/</a:t>
            </a:r>
            <a:r>
              <a:rPr lang="en-GB" dirty="0" err="1" smtClean="0"/>
              <a:t>Javascript</a:t>
            </a:r>
            <a:r>
              <a:rPr lang="en-GB" dirty="0" smtClean="0"/>
              <a:t> for Web Design/ SQL for Databases. You will not get the marks unless your syntax is correct.</a:t>
            </a:r>
            <a:endParaRPr lang="en-GB" dirty="0"/>
          </a:p>
        </p:txBody>
      </p:sp>
    </p:spTree>
    <p:extLst>
      <p:ext uri="{BB962C8B-B14F-4D97-AF65-F5344CB8AC3E}">
        <p14:creationId xmlns:p14="http://schemas.microsoft.com/office/powerpoint/2010/main" val="2643926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 Tips</a:t>
            </a:r>
            <a:endParaRPr lang="en-GB" dirty="0"/>
          </a:p>
        </p:txBody>
      </p:sp>
      <p:sp>
        <p:nvSpPr>
          <p:cNvPr id="5" name="Content Placeholder 4"/>
          <p:cNvSpPr>
            <a:spLocks noGrp="1"/>
          </p:cNvSpPr>
          <p:nvPr>
            <p:ph idx="1"/>
          </p:nvPr>
        </p:nvSpPr>
        <p:spPr/>
        <p:txBody>
          <a:bodyPr/>
          <a:lstStyle/>
          <a:p>
            <a:r>
              <a:rPr lang="en-GB" dirty="0" smtClean="0"/>
              <a:t>The vast majority of questions in computing are based around your understanding of implementing the various languages. Practice is key not just for your coursework but for theory questions too. That’s why we fully immerse you in the practical before looking at the questions.</a:t>
            </a:r>
          </a:p>
          <a:p>
            <a:r>
              <a:rPr lang="en-GB" dirty="0" smtClean="0"/>
              <a:t>Read the problems very carefully. A good tip for both coursework and exam is to highlight potential variables, standard algorithms </a:t>
            </a:r>
            <a:r>
              <a:rPr lang="en-GB" dirty="0" err="1" smtClean="0"/>
              <a:t>etc</a:t>
            </a:r>
            <a:r>
              <a:rPr lang="en-GB" dirty="0" smtClean="0"/>
              <a:t> in the problem as your reading through it. Remember solutions must match the problem statement / design so if they use specific names for variables, functions </a:t>
            </a:r>
            <a:r>
              <a:rPr lang="en-GB" dirty="0" err="1" smtClean="0"/>
              <a:t>etc</a:t>
            </a:r>
            <a:r>
              <a:rPr lang="en-GB" dirty="0" smtClean="0"/>
              <a:t> you need to as well.</a:t>
            </a:r>
          </a:p>
          <a:p>
            <a:r>
              <a:rPr lang="en-GB" dirty="0" smtClean="0"/>
              <a:t>If you are given an example of something, say a way of testing a website and asked to name others you will not get marks for giving the one they gave you in the question. Again, make sure you read the question!</a:t>
            </a:r>
            <a:endParaRPr lang="en-GB" dirty="0"/>
          </a:p>
        </p:txBody>
      </p:sp>
    </p:spTree>
    <p:extLst>
      <p:ext uri="{BB962C8B-B14F-4D97-AF65-F5344CB8AC3E}">
        <p14:creationId xmlns:p14="http://schemas.microsoft.com/office/powerpoint/2010/main" val="698786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Revision resources (National 5)</a:t>
            </a:r>
            <a:endParaRPr lang="en-GB" dirty="0"/>
          </a:p>
        </p:txBody>
      </p:sp>
      <p:sp>
        <p:nvSpPr>
          <p:cNvPr id="3" name="Content Placeholder 2"/>
          <p:cNvSpPr>
            <a:spLocks noGrp="1"/>
          </p:cNvSpPr>
          <p:nvPr>
            <p:ph idx="1"/>
          </p:nvPr>
        </p:nvSpPr>
        <p:spPr/>
        <p:txBody>
          <a:bodyPr/>
          <a:lstStyle/>
          <a:p>
            <a:r>
              <a:rPr lang="en-GB" dirty="0" smtClean="0"/>
              <a:t>Google Classrooms (available via GLOW)</a:t>
            </a:r>
          </a:p>
          <a:p>
            <a:r>
              <a:rPr lang="en-GB" dirty="0" smtClean="0">
                <a:hlinkClick r:id="rId2"/>
              </a:rPr>
              <a:t>BBC </a:t>
            </a:r>
            <a:r>
              <a:rPr lang="en-GB" dirty="0" err="1" smtClean="0">
                <a:hlinkClick r:id="rId2"/>
              </a:rPr>
              <a:t>Bitesize</a:t>
            </a:r>
            <a:endParaRPr lang="en-GB" dirty="0" smtClean="0"/>
          </a:p>
          <a:p>
            <a:r>
              <a:rPr lang="en-GB" dirty="0" smtClean="0">
                <a:hlinkClick r:id="rId3"/>
              </a:rPr>
              <a:t>Scholar</a:t>
            </a:r>
            <a:r>
              <a:rPr lang="en-GB" dirty="0" smtClean="0"/>
              <a:t> (use GLOW login to access)</a:t>
            </a:r>
          </a:p>
          <a:p>
            <a:r>
              <a:rPr lang="en-GB" dirty="0" smtClean="0">
                <a:hlinkClick r:id="rId4"/>
              </a:rPr>
              <a:t>National 5 Computing Revision </a:t>
            </a:r>
            <a:endParaRPr lang="en-GB" dirty="0" smtClean="0"/>
          </a:p>
          <a:p>
            <a:r>
              <a:rPr lang="en-GB" dirty="0" smtClean="0">
                <a:hlinkClick r:id="rId5"/>
              </a:rPr>
              <a:t>Flashcards</a:t>
            </a:r>
            <a:endParaRPr lang="en-GB" dirty="0"/>
          </a:p>
        </p:txBody>
      </p:sp>
    </p:spTree>
    <p:extLst>
      <p:ext uri="{BB962C8B-B14F-4D97-AF65-F5344CB8AC3E}">
        <p14:creationId xmlns:p14="http://schemas.microsoft.com/office/powerpoint/2010/main" val="1234421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Revision Resources (Higher Computing)</a:t>
            </a:r>
            <a:endParaRPr lang="en-GB" dirty="0"/>
          </a:p>
        </p:txBody>
      </p:sp>
      <p:sp>
        <p:nvSpPr>
          <p:cNvPr id="3" name="Content Placeholder 2"/>
          <p:cNvSpPr>
            <a:spLocks noGrp="1"/>
          </p:cNvSpPr>
          <p:nvPr>
            <p:ph idx="1"/>
          </p:nvPr>
        </p:nvSpPr>
        <p:spPr/>
        <p:txBody>
          <a:bodyPr/>
          <a:lstStyle/>
          <a:p>
            <a:r>
              <a:rPr lang="en-GB" dirty="0" smtClean="0"/>
              <a:t>Teams (via GLOW)</a:t>
            </a:r>
          </a:p>
          <a:p>
            <a:r>
              <a:rPr lang="en-GB" dirty="0" smtClean="0">
                <a:hlinkClick r:id="rId2"/>
              </a:rPr>
              <a:t>BBC </a:t>
            </a:r>
            <a:r>
              <a:rPr lang="en-GB" dirty="0" err="1" smtClean="0">
                <a:hlinkClick r:id="rId2"/>
              </a:rPr>
              <a:t>Bitesize</a:t>
            </a:r>
            <a:endParaRPr lang="en-GB" dirty="0" smtClean="0"/>
          </a:p>
          <a:p>
            <a:r>
              <a:rPr lang="en-GB" dirty="0">
                <a:hlinkClick r:id="rId3"/>
              </a:rPr>
              <a:t>Scholar</a:t>
            </a:r>
            <a:r>
              <a:rPr lang="en-GB" dirty="0"/>
              <a:t> (use GLOW login to access)</a:t>
            </a:r>
          </a:p>
          <a:p>
            <a:r>
              <a:rPr lang="en-GB" dirty="0" smtClean="0">
                <a:hlinkClick r:id="rId4"/>
              </a:rPr>
              <a:t>Higher Computing Revision site</a:t>
            </a:r>
            <a:endParaRPr lang="en-GB" dirty="0" smtClean="0"/>
          </a:p>
          <a:p>
            <a:endParaRPr lang="en-GB" dirty="0"/>
          </a:p>
        </p:txBody>
      </p:sp>
    </p:spTree>
    <p:extLst>
      <p:ext uri="{BB962C8B-B14F-4D97-AF65-F5344CB8AC3E}">
        <p14:creationId xmlns:p14="http://schemas.microsoft.com/office/powerpoint/2010/main" val="590171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Advanced Higher Computing Science</a:t>
            </a:r>
            <a:endParaRPr lang="en-GB" dirty="0"/>
          </a:p>
        </p:txBody>
      </p:sp>
      <p:sp>
        <p:nvSpPr>
          <p:cNvPr id="3" name="Content Placeholder 2"/>
          <p:cNvSpPr>
            <a:spLocks noGrp="1"/>
          </p:cNvSpPr>
          <p:nvPr>
            <p:ph idx="1"/>
          </p:nvPr>
        </p:nvSpPr>
        <p:spPr/>
        <p:txBody>
          <a:bodyPr/>
          <a:lstStyle/>
          <a:p>
            <a:r>
              <a:rPr lang="en-GB" dirty="0" smtClean="0"/>
              <a:t>All material available via Google Classrooms</a:t>
            </a:r>
            <a:endParaRPr lang="en-GB" dirty="0"/>
          </a:p>
        </p:txBody>
      </p:sp>
    </p:spTree>
    <p:extLst>
      <p:ext uri="{BB962C8B-B14F-4D97-AF65-F5344CB8AC3E}">
        <p14:creationId xmlns:p14="http://schemas.microsoft.com/office/powerpoint/2010/main" val="36741645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TotalTime>
  <Words>456</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Computing Science</vt:lpstr>
      <vt:lpstr>Command words (General)</vt:lpstr>
      <vt:lpstr>Command words (continue)</vt:lpstr>
      <vt:lpstr>General Tips</vt:lpstr>
      <vt:lpstr>Revision resources (National 5)</vt:lpstr>
      <vt:lpstr>Revision Resources (Higher Computing)</vt:lpstr>
      <vt:lpstr>Advanced Higher Computing Science</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Science</dc:title>
  <dc:creator>010JamesMcIntyre</dc:creator>
  <cp:lastModifiedBy>010JamesMcIntyre</cp:lastModifiedBy>
  <cp:revision>3</cp:revision>
  <dcterms:created xsi:type="dcterms:W3CDTF">2020-12-10T10:09:58Z</dcterms:created>
  <dcterms:modified xsi:type="dcterms:W3CDTF">2020-12-10T10:35:46Z</dcterms:modified>
</cp:coreProperties>
</file>