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9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6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7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6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5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0E64-4D18-4FE6-99BC-8AD6EFEB4D2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8D3F-F72D-49D6-B9CB-467AC76ED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9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earsdeneng.wordpress.com/for-parents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84025"/>
            <a:ext cx="1968500" cy="2908839"/>
          </a:xfrm>
        </p:spPr>
      </p:pic>
      <p:pic>
        <p:nvPicPr>
          <p:cNvPr id="1028" name="Picture 4" descr="Bearsden Academy Bad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18" y="457313"/>
            <a:ext cx="2012651" cy="21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619375"/>
            <a:ext cx="5635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hlinkClick r:id="rId6"/>
              </a:rPr>
              <a:t>Link to Bearsden English Blog</a:t>
            </a:r>
            <a:endParaRPr lang="en-GB" sz="3600" dirty="0"/>
          </a:p>
        </p:txBody>
      </p:sp>
      <p:pic>
        <p:nvPicPr>
          <p:cNvPr id="1032" name="Picture 8" descr="https://bearsdeneng.files.wordpress.com/2012/06/shakespeare-header-1000x28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/>
          <a:stretch/>
        </p:blipFill>
        <p:spPr bwMode="auto">
          <a:xfrm>
            <a:off x="456167" y="266700"/>
            <a:ext cx="8739518" cy="22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5593" r="23148" b="14691"/>
          <a:stretch/>
        </p:blipFill>
        <p:spPr>
          <a:xfrm rot="5400000">
            <a:off x="8794863" y="3597358"/>
            <a:ext cx="2974811" cy="261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7236" y="5405735"/>
            <a:ext cx="323646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Miss Bartlett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5700" y="5405735"/>
            <a:ext cx="2543281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Mr</a:t>
            </a:r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Breen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Voice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07808" y="3239554"/>
            <a:ext cx="1282626" cy="1282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2152" y="4379182"/>
            <a:ext cx="5515356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Play me for an audio message from: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5298013"/>
            <a:ext cx="65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010MBartlett</dc:creator>
  <cp:lastModifiedBy>010MBartlett</cp:lastModifiedBy>
  <cp:revision>6</cp:revision>
  <dcterms:created xsi:type="dcterms:W3CDTF">2020-12-18T13:12:56Z</dcterms:created>
  <dcterms:modified xsi:type="dcterms:W3CDTF">2020-12-18T15:27:45Z</dcterms:modified>
</cp:coreProperties>
</file>