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6" r:id="rId5"/>
    <p:sldId id="258" r:id="rId6"/>
    <p:sldId id="259" r:id="rId7"/>
    <p:sldId id="260" r:id="rId8"/>
    <p:sldId id="261" r:id="rId9"/>
    <p:sldId id="262" r:id="rId10"/>
    <p:sldId id="268" r:id="rId11"/>
    <p:sldId id="267" r:id="rId12"/>
    <p:sldId id="269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8"/>
  </p:normalViewPr>
  <p:slideViewPr>
    <p:cSldViewPr snapToGrid="0" snapToObjects="1">
      <p:cViewPr varScale="1">
        <p:scale>
          <a:sx n="91" d="100"/>
          <a:sy n="91" d="100"/>
        </p:scale>
        <p:origin x="5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43381-8E61-0E43-ACC8-B311FDF2773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5A45-1C8E-6245-B5EB-904C69CC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7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3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5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2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0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6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C5FB-AD6D-AC4A-A52B-6A6003C44DDF}" type="datetimeFigureOut">
              <a:rPr lang="en-US" smtClean="0"/>
              <a:t>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F1404-0C8F-D242-A199-49A721E77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0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rsdenacademy.e-dunbarton.sch.uk/learning/home-learning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oyzTzM4Wj0KVQTctawUZKSl4pkU8_lVDomSbI4nDMqFUN1laWDRKRTI4RUdIU1FGWkZKUVEwTTlPUS4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36CFC0A-8C37-453C-9488-1B30FBC3B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2597" y="3424348"/>
            <a:ext cx="9426806" cy="1424410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rgbClr val="1B1B1B"/>
                </a:solidFill>
              </a:rPr>
              <a:t>Bearsden Academy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597" y="5121033"/>
            <a:ext cx="9426806" cy="564199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1B1B1B"/>
                </a:solidFill>
              </a:rPr>
              <a:t>Parent/</a:t>
            </a:r>
            <a:r>
              <a:rPr lang="en-US" sz="2200" dirty="0" err="1" smtClean="0">
                <a:solidFill>
                  <a:srgbClr val="1B1B1B"/>
                </a:solidFill>
              </a:rPr>
              <a:t>Carer</a:t>
            </a:r>
            <a:r>
              <a:rPr lang="en-US" sz="2200" dirty="0" smtClean="0">
                <a:solidFill>
                  <a:srgbClr val="1B1B1B"/>
                </a:solidFill>
              </a:rPr>
              <a:t> Workshop: Supporting Teams</a:t>
            </a:r>
            <a:endParaRPr lang="en-US" sz="2200" dirty="0">
              <a:solidFill>
                <a:srgbClr val="1B1B1B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C3EAFD-A275-4F9B-8F62-72B6678F35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526" y="933319"/>
            <a:ext cx="2463430" cy="2486070"/>
          </a:xfrm>
          <a:prstGeom prst="ellipse">
            <a:avLst/>
          </a:prstGeom>
          <a:solidFill>
            <a:srgbClr val="36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E64A6D-2B9F-4AAD-AB42-A61BAF01AC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592" y="1268361"/>
            <a:ext cx="1956816" cy="1953058"/>
          </a:xfrm>
          <a:prstGeom prst="ellipse">
            <a:avLst/>
          </a:prstGeom>
          <a:solidFill>
            <a:srgbClr val="FFFFFF"/>
          </a:solidFill>
          <a:ln>
            <a:solidFill>
              <a:srgbClr val="3638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0" r="569" b="3"/>
          <a:stretch/>
        </p:blipFill>
        <p:spPr>
          <a:xfrm>
            <a:off x="5319586" y="1355699"/>
            <a:ext cx="1641310" cy="164131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881DD-AD85-41BE-8A49-C2FB45800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5243" r="33525" b="36180"/>
          <a:stretch>
            <a:fillRect/>
          </a:stretch>
        </p:blipFill>
        <p:spPr>
          <a:xfrm>
            <a:off x="4860081" y="896194"/>
            <a:ext cx="2560320" cy="2560320"/>
          </a:xfrm>
          <a:custGeom>
            <a:avLst/>
            <a:gdLst>
              <a:gd name="connsiteX0" fmla="*/ 2008598 w 4017196"/>
              <a:gd name="connsiteY0" fmla="*/ 0 h 4017196"/>
              <a:gd name="connsiteX1" fmla="*/ 4017196 w 4017196"/>
              <a:gd name="connsiteY1" fmla="*/ 2008598 h 4017196"/>
              <a:gd name="connsiteX2" fmla="*/ 2008598 w 4017196"/>
              <a:gd name="connsiteY2" fmla="*/ 4017196 h 4017196"/>
              <a:gd name="connsiteX3" fmla="*/ 0 w 4017196"/>
              <a:gd name="connsiteY3" fmla="*/ 2008598 h 4017196"/>
              <a:gd name="connsiteX4" fmla="*/ 2008598 w 4017196"/>
              <a:gd name="connsiteY4" fmla="*/ 0 h 401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7196" h="4017196">
                <a:moveTo>
                  <a:pt x="2008598" y="0"/>
                </a:moveTo>
                <a:cubicBezTo>
                  <a:pt x="3117916" y="0"/>
                  <a:pt x="4017196" y="899280"/>
                  <a:pt x="4017196" y="2008598"/>
                </a:cubicBezTo>
                <a:cubicBezTo>
                  <a:pt x="4017196" y="3117916"/>
                  <a:pt x="3117916" y="4017196"/>
                  <a:pt x="2008598" y="4017196"/>
                </a:cubicBezTo>
                <a:cubicBezTo>
                  <a:pt x="899280" y="4017196"/>
                  <a:pt x="0" y="3117916"/>
                  <a:pt x="0" y="2008598"/>
                </a:cubicBezTo>
                <a:cubicBezTo>
                  <a:pt x="0" y="899280"/>
                  <a:pt x="899280" y="0"/>
                  <a:pt x="2008598" y="0"/>
                </a:cubicBez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D20FE8-ED02-4CDE-83B1-A1436305C3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5960" y="4971278"/>
            <a:ext cx="640080" cy="0"/>
          </a:xfrm>
          <a:prstGeom prst="line">
            <a:avLst/>
          </a:prstGeom>
          <a:ln w="28575">
            <a:solidFill>
              <a:srgbClr val="FB3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8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1283186"/>
            <a:ext cx="10360623" cy="4743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6034" y="241739"/>
            <a:ext cx="2785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Subjects can upload assignments for young people to complete. </a:t>
            </a:r>
            <a:endParaRPr lang="en-GB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148499" y="1123027"/>
            <a:ext cx="1429460" cy="8529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470543" y="1283186"/>
            <a:ext cx="568464" cy="22533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9710" y="241739"/>
            <a:ext cx="215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Pupils can see a list of assignments by clicking here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979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3" y="1291459"/>
            <a:ext cx="10800365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212" y="158444"/>
            <a:ext cx="440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Class Notebook allows you to upload work. </a:t>
            </a:r>
            <a:endParaRPr lang="en-GB" b="1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83253" y="527776"/>
            <a:ext cx="2603450" cy="8490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44743" y="262759"/>
            <a:ext cx="435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You can always email your child’s Guidance teacher or Year Head. Happy to help.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56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896" y="544512"/>
            <a:ext cx="10515600" cy="1325563"/>
          </a:xfrm>
        </p:spPr>
        <p:txBody>
          <a:bodyPr/>
          <a:lstStyle/>
          <a:p>
            <a:r>
              <a:rPr lang="en-GB" b="1" dirty="0" smtClean="0"/>
              <a:t>Top Tip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Think of Teams like a new phone. It takes you a while to work it (old age?). Practice makes perfect </a:t>
            </a:r>
            <a:endParaRPr lang="en-GB" b="1" dirty="0"/>
          </a:p>
        </p:txBody>
      </p:sp>
      <p:pic>
        <p:nvPicPr>
          <p:cNvPr id="7" name="Picture 2" descr="Image for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61" y="361950"/>
            <a:ext cx="2329687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astlecourt.com/wp-content/uploads/2018/01/p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95" y="3804854"/>
            <a:ext cx="2482522" cy="25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Where can I find other support?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73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/>
              <a:t>Our school website has a lot of useful information. Click the link to access </a:t>
            </a:r>
            <a:r>
              <a:rPr lang="en-US" sz="2200">
                <a:hlinkClick r:id="rId3"/>
              </a:rPr>
              <a:t>http://www.bearsdenacademy.e-dunbarton.sch.uk/learning/home-learning/</a:t>
            </a:r>
            <a:r>
              <a:rPr lang="en-US" sz="2200"/>
              <a:t> </a:t>
            </a:r>
          </a:p>
          <a:p>
            <a:r>
              <a:rPr lang="en-US" sz="2200"/>
              <a:t>You can also contact your child’s guidance teacher or year head. </a:t>
            </a:r>
          </a:p>
        </p:txBody>
      </p:sp>
    </p:spTree>
    <p:extLst>
      <p:ext uri="{BB962C8B-B14F-4D97-AF65-F5344CB8AC3E}">
        <p14:creationId xmlns:p14="http://schemas.microsoft.com/office/powerpoint/2010/main" val="16397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52" r="1" b="732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85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Welcome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Welcome to our Parent/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dirty="0" err="1" smtClean="0">
                <a:solidFill>
                  <a:srgbClr val="000000"/>
                </a:solidFill>
              </a:rPr>
              <a:t>arer</a:t>
            </a:r>
            <a:r>
              <a:rPr lang="en-US" sz="2000" dirty="0" smtClean="0">
                <a:solidFill>
                  <a:srgbClr val="000000"/>
                </a:solidFill>
              </a:rPr>
              <a:t> workshop on using Teams. We hope you find it useful in supporting your son/daughter at home.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We hope by the end of this session that you have a greater understanding of navigating Teams and an understanding of home learning. 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We have a glow form that you can access anytime should you have any questions/issues. </a:t>
            </a:r>
            <a:r>
              <a:rPr lang="en-US" sz="2000" dirty="0">
                <a:solidFill>
                  <a:srgbClr val="000000"/>
                </a:solidFill>
              </a:rPr>
              <a:t>Click this link to access 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https://</a:t>
            </a:r>
            <a:r>
              <a:rPr lang="en-US" sz="2000" dirty="0" smtClean="0">
                <a:solidFill>
                  <a:srgbClr val="000000"/>
                </a:solidFill>
                <a:hlinkClick r:id="rId3"/>
              </a:rPr>
              <a:t>forms.office.com/Pages/ResponsePage.aspx?id=oyzTzM4Wj0KVQTctawUZKSl4pkU8_lVDomSbI4nDMqFUN1laWDRKRTI4RUdIU1FGWkZKUVEwTTlPUS4u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Tips for supporting at home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53" r="6040" b="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dirty="0"/>
              <a:t>Have your son/daughter’s </a:t>
            </a:r>
            <a:r>
              <a:rPr lang="en-US" sz="2200" b="1" dirty="0"/>
              <a:t>timetable</a:t>
            </a:r>
            <a:r>
              <a:rPr lang="en-US" sz="2200" dirty="0"/>
              <a:t> handy</a:t>
            </a:r>
          </a:p>
          <a:p>
            <a:r>
              <a:rPr lang="en-US" sz="2200" dirty="0"/>
              <a:t>Help them be </a:t>
            </a:r>
            <a:r>
              <a:rPr lang="en-US" sz="2200" b="1" dirty="0" err="1"/>
              <a:t>organised</a:t>
            </a:r>
            <a:r>
              <a:rPr lang="en-US" sz="2200" dirty="0"/>
              <a:t> (pen, pencil paper, calculator, ruler etc)</a:t>
            </a:r>
          </a:p>
          <a:p>
            <a:r>
              <a:rPr lang="en-US" sz="2200" b="1" dirty="0"/>
              <a:t>Breaks</a:t>
            </a:r>
            <a:r>
              <a:rPr lang="en-US" sz="2200" dirty="0"/>
              <a:t> and </a:t>
            </a:r>
            <a:r>
              <a:rPr lang="en-US" sz="2200" b="1" dirty="0"/>
              <a:t>lunch</a:t>
            </a:r>
            <a:r>
              <a:rPr lang="en-US" sz="2200" dirty="0"/>
              <a:t> are important</a:t>
            </a:r>
          </a:p>
          <a:p>
            <a:r>
              <a:rPr lang="en-US" sz="2200" dirty="0"/>
              <a:t>Ask them </a:t>
            </a:r>
            <a:r>
              <a:rPr lang="en-US" sz="2200" b="1" dirty="0"/>
              <a:t>questions</a:t>
            </a:r>
            <a:r>
              <a:rPr lang="en-US" sz="2200" dirty="0"/>
              <a:t> (What subjects do you have today? What did you do today?)</a:t>
            </a:r>
          </a:p>
        </p:txBody>
      </p:sp>
    </p:spTree>
    <p:extLst>
      <p:ext uri="{BB962C8B-B14F-4D97-AF65-F5344CB8AC3E}">
        <p14:creationId xmlns:p14="http://schemas.microsoft.com/office/powerpoint/2010/main" val="29738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Home </a:t>
            </a:r>
            <a:r>
              <a:rPr lang="en-GB" dirty="0"/>
              <a:t>L</a:t>
            </a:r>
            <a:r>
              <a:rPr lang="en-GB" dirty="0" smtClean="0"/>
              <a:t>earning?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Our main platform is Teams.</a:t>
            </a:r>
          </a:p>
          <a:p>
            <a:r>
              <a:rPr lang="en-GB" dirty="0" smtClean="0"/>
              <a:t>Each year group and subject have their own Team and young people have been added to their subjects. </a:t>
            </a:r>
          </a:p>
          <a:p>
            <a:r>
              <a:rPr lang="en-GB" dirty="0" smtClean="0"/>
              <a:t>Class teacher, Principal Teacher, Guidance and Year Head are also added to each Team. </a:t>
            </a:r>
            <a:endParaRPr lang="en-GB" dirty="0"/>
          </a:p>
          <a:p>
            <a:r>
              <a:rPr lang="en-GB" dirty="0" smtClean="0"/>
              <a:t>Young people are encouraged to follow their school timetable. </a:t>
            </a:r>
          </a:p>
          <a:p>
            <a:r>
              <a:rPr lang="en-GB" dirty="0" smtClean="0"/>
              <a:t>Young people will experience a suite of lesson content.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696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873"/>
            <a:ext cx="12192000" cy="5398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932" y="121771"/>
            <a:ext cx="3239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When you log in to teams, you will see options down the side.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68623" y="121771"/>
            <a:ext cx="6107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Each of your teams will be assigned their own individual box. </a:t>
            </a:r>
          </a:p>
          <a:p>
            <a:r>
              <a:rPr lang="en-US" b="1" dirty="0" smtClean="0"/>
              <a:t>You click on these to access them.</a:t>
            </a:r>
            <a:endParaRPr lang="en-US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98311" y="768101"/>
            <a:ext cx="2052000" cy="1836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41067" y="768101"/>
            <a:ext cx="1185333" cy="38490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4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991"/>
            <a:ext cx="10871200" cy="5591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6" y="49661"/>
            <a:ext cx="3273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When you click on the team, it opens up to show content contained.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36355" y="49661"/>
            <a:ext cx="4030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Each subject has their own channel, and this is where to find the class work.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772356" y="699911"/>
            <a:ext cx="587022" cy="17836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951111" y="695992"/>
            <a:ext cx="2506133" cy="29390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14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3" y="824088"/>
            <a:ext cx="11091011" cy="5483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390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When you click a subject, it will show you recent posts about the lesson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61955" y="181212"/>
            <a:ext cx="443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You can click reply if you have any questions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86488" y="181212"/>
            <a:ext cx="224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Taskbar along the top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72267" y="646331"/>
            <a:ext cx="643466" cy="30451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526844" y="550544"/>
            <a:ext cx="1591734" cy="1244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204178" y="550544"/>
            <a:ext cx="4222044" cy="24861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511" y="120153"/>
            <a:ext cx="421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Pupils can ask questions if they hit ‘reply’. </a:t>
            </a:r>
          </a:p>
          <a:p>
            <a:r>
              <a:rPr lang="en-US" b="1" dirty="0" smtClean="0"/>
              <a:t>Teachers are online to answer questions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766483"/>
            <a:ext cx="11277436" cy="585689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093156" y="766484"/>
            <a:ext cx="1004711" cy="2507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7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7" y="848905"/>
            <a:ext cx="11548533" cy="5632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9422" y="247729"/>
            <a:ext cx="704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If you click on Files, it shows you documents that have been uploaded.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42933" y="677333"/>
            <a:ext cx="79023" cy="7450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57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425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Bearsden Academy</vt:lpstr>
      <vt:lpstr>Welcome </vt:lpstr>
      <vt:lpstr>Tips for supporting at home</vt:lpstr>
      <vt:lpstr>What is Home Learning?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Tip</vt:lpstr>
      <vt:lpstr>Where can I find other support?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Bearsden Academy</dc:title>
  <dc:creator>Mr Healy</dc:creator>
  <cp:lastModifiedBy>010MHealy</cp:lastModifiedBy>
  <cp:revision>14</cp:revision>
  <dcterms:created xsi:type="dcterms:W3CDTF">2021-01-16T12:09:29Z</dcterms:created>
  <dcterms:modified xsi:type="dcterms:W3CDTF">2021-01-20T10:02:07Z</dcterms:modified>
</cp:coreProperties>
</file>