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58" r:id="rId5"/>
    <p:sldId id="259" r:id="rId6"/>
    <p:sldId id="266" r:id="rId7"/>
    <p:sldId id="260" r:id="rId8"/>
    <p:sldId id="261" r:id="rId9"/>
    <p:sldId id="263" r:id="rId10"/>
    <p:sldId id="269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FFCD9-785F-497A-B3D7-32819372232C}" type="datetimeFigureOut">
              <a:rPr lang="en-GB" smtClean="0"/>
              <a:pPr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7B19C1-4C71-4628-B86F-77EF2B8BE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Mr Baines</a:t>
            </a:r>
            <a:endParaRPr lang="en-GB" sz="5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Welcome to P4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87983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rights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Article 12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You have the right to give your opinion, and </a:t>
            </a:r>
            <a:r>
              <a:rPr lang="en-US" b="1" dirty="0" smtClean="0"/>
              <a:t>for </a:t>
            </a:r>
          </a:p>
          <a:p>
            <a:pPr>
              <a:buNone/>
            </a:pPr>
            <a:r>
              <a:rPr lang="en-US" b="1" dirty="0" smtClean="0"/>
              <a:t>adults </a:t>
            </a:r>
            <a:r>
              <a:rPr lang="en-US" b="1" dirty="0" smtClean="0"/>
              <a:t>to listen and take it seriously.</a:t>
            </a:r>
            <a:endParaRPr lang="en-GB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Article 31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You have the right to play and rest.</a:t>
            </a:r>
            <a:endParaRPr lang="en-GB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Article 15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You have the right to choose your own friends and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join </a:t>
            </a:r>
            <a:r>
              <a:rPr lang="en-US" b="1" dirty="0" smtClean="0"/>
              <a:t>or set up groups, as long as it isn’t harmful to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others</a:t>
            </a:r>
            <a:r>
              <a:rPr lang="en-US" b="1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Article 19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You have the right to be protected from being hurt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and </a:t>
            </a:r>
            <a:r>
              <a:rPr lang="en-US" b="1" dirty="0" smtClean="0"/>
              <a:t>mistreated, in body or mind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Article 28</a:t>
            </a:r>
            <a:endParaRPr lang="en-GB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You have the right to a good quality education. You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should </a:t>
            </a:r>
            <a:r>
              <a:rPr lang="en-US" b="1" dirty="0" smtClean="0"/>
              <a:t>be encouraged to go to school to the highest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level </a:t>
            </a:r>
            <a:r>
              <a:rPr lang="en-US" b="1" dirty="0" smtClean="0"/>
              <a:t>you can.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Recognition board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96044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on tables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On your table you will find the following resources to look</a:t>
            </a:r>
          </a:p>
          <a:p>
            <a:pPr>
              <a:buNone/>
            </a:pPr>
            <a:r>
              <a:rPr lang="en-GB" dirty="0" smtClean="0"/>
              <a:t>through:</a:t>
            </a:r>
          </a:p>
          <a:p>
            <a:r>
              <a:rPr lang="en-GB" dirty="0" smtClean="0"/>
              <a:t>Maths textbooks</a:t>
            </a:r>
          </a:p>
          <a:p>
            <a:r>
              <a:rPr lang="en-GB" dirty="0" smtClean="0"/>
              <a:t>Reading comprehension box cards</a:t>
            </a:r>
          </a:p>
          <a:p>
            <a:r>
              <a:rPr lang="en-GB" dirty="0" smtClean="0"/>
              <a:t>Timetable</a:t>
            </a:r>
          </a:p>
          <a:p>
            <a:r>
              <a:rPr lang="en-GB" dirty="0" smtClean="0"/>
              <a:t>Newsletter</a:t>
            </a:r>
          </a:p>
          <a:p>
            <a:r>
              <a:rPr lang="en-GB" dirty="0" smtClean="0"/>
              <a:t>Spelling homework</a:t>
            </a:r>
          </a:p>
          <a:p>
            <a:r>
              <a:rPr lang="en-GB" dirty="0" smtClean="0"/>
              <a:t>Maths homework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4" y="1124744"/>
            <a:ext cx="8323946" cy="489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Boards – Differentiating work</a:t>
            </a:r>
            <a:endParaRPr lang="en-GB" dirty="0"/>
          </a:p>
        </p:txBody>
      </p:sp>
      <p:pic>
        <p:nvPicPr>
          <p:cNvPr id="2050" name="Picture 2" descr="C:\Users\050sbaines.SCH\AppData\Local\Microsoft\Windows\Temporary Internet Files\Content.IE5\V9D2JVJB\20180827_1543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47812"/>
            <a:ext cx="77724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604916" cy="59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01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6256486" cy="5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883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Blether stations (collaborative groups)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5659"/>
            <a:ext cx="7772400" cy="42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IDL (Social Studies)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Term 1: Local community </a:t>
            </a:r>
            <a:r>
              <a:rPr lang="en-GB" dirty="0" smtClean="0"/>
              <a:t>study Glasgow</a:t>
            </a:r>
            <a:endParaRPr lang="en-GB" dirty="0" smtClean="0"/>
          </a:p>
          <a:p>
            <a:r>
              <a:rPr lang="en-GB" dirty="0" smtClean="0"/>
              <a:t>Term 2: Enterprise</a:t>
            </a:r>
          </a:p>
          <a:p>
            <a:r>
              <a:rPr lang="en-GB" dirty="0" smtClean="0"/>
              <a:t>Term 3: Local environmental study</a:t>
            </a:r>
          </a:p>
          <a:p>
            <a:r>
              <a:rPr lang="en-GB" dirty="0" smtClean="0"/>
              <a:t>Term 4: Significant individual in history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Science: Space and Forces/Electricity (parachute activity-topical science)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543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2" y="1412775"/>
            <a:ext cx="8098895" cy="506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97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classroom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 </a:t>
            </a:r>
            <a:r>
              <a:rPr lang="en-GB" dirty="0" smtClean="0"/>
              <a:t>captains</a:t>
            </a:r>
          </a:p>
          <a:p>
            <a:r>
              <a:rPr lang="en-GB" dirty="0" smtClean="0"/>
              <a:t>Class jobs</a:t>
            </a:r>
          </a:p>
          <a:p>
            <a:r>
              <a:rPr lang="en-GB" dirty="0" smtClean="0"/>
              <a:t>Reading corner and scratch map</a:t>
            </a:r>
          </a:p>
          <a:p>
            <a:r>
              <a:rPr lang="en-GB" dirty="0" smtClean="0"/>
              <a:t>Class charter – our rights</a:t>
            </a:r>
          </a:p>
          <a:p>
            <a:r>
              <a:rPr lang="en-GB" dirty="0" smtClean="0"/>
              <a:t>Birthdays</a:t>
            </a:r>
            <a:endParaRPr lang="en-GB" dirty="0" smtClean="0"/>
          </a:p>
          <a:p>
            <a:r>
              <a:rPr lang="en-GB" dirty="0" smtClean="0"/>
              <a:t>Growth </a:t>
            </a:r>
            <a:r>
              <a:rPr lang="en-GB" dirty="0" smtClean="0"/>
              <a:t>mindset</a:t>
            </a:r>
          </a:p>
        </p:txBody>
      </p:sp>
    </p:spTree>
    <p:extLst>
      <p:ext uri="{BB962C8B-B14F-4D97-AF65-F5344CB8AC3E}">
        <p14:creationId xmlns:p14="http://schemas.microsoft.com/office/powerpoint/2010/main" xmlns="" val="1338060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</TotalTime>
  <Words>218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Welcome to P4 </vt:lpstr>
      <vt:lpstr>Timetable</vt:lpstr>
      <vt:lpstr>Task Boards – Differentiating work</vt:lpstr>
      <vt:lpstr>Numeracy</vt:lpstr>
      <vt:lpstr>Literacy</vt:lpstr>
      <vt:lpstr>Blether stations (collaborative groups)</vt:lpstr>
      <vt:lpstr>IDL (Social Studies)</vt:lpstr>
      <vt:lpstr>Homework</vt:lpstr>
      <vt:lpstr>Our classroom</vt:lpstr>
      <vt:lpstr>Our rights</vt:lpstr>
      <vt:lpstr>Our rights</vt:lpstr>
      <vt:lpstr>Recognition board</vt:lpstr>
      <vt:lpstr>Resources on tables</vt:lpstr>
    </vt:vector>
  </TitlesOfParts>
  <Company>Lend Lease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P4</dc:title>
  <dc:creator>Baines, Kenny</dc:creator>
  <cp:lastModifiedBy>050sbaines</cp:lastModifiedBy>
  <cp:revision>11</cp:revision>
  <dcterms:created xsi:type="dcterms:W3CDTF">2018-08-26T18:37:11Z</dcterms:created>
  <dcterms:modified xsi:type="dcterms:W3CDTF">2019-08-26T16:01:38Z</dcterms:modified>
</cp:coreProperties>
</file>